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61" r:id="rId2"/>
  </p:sldMasterIdLst>
  <p:notesMasterIdLst>
    <p:notesMasterId r:id="rId23"/>
  </p:notesMasterIdLst>
  <p:handoutMasterIdLst>
    <p:handoutMasterId r:id="rId24"/>
  </p:handoutMasterIdLst>
  <p:sldIdLst>
    <p:sldId id="378" r:id="rId3"/>
    <p:sldId id="342" r:id="rId4"/>
    <p:sldId id="344" r:id="rId5"/>
    <p:sldId id="334" r:id="rId6"/>
    <p:sldId id="338" r:id="rId7"/>
    <p:sldId id="350" r:id="rId8"/>
    <p:sldId id="340" r:id="rId9"/>
    <p:sldId id="371" r:id="rId10"/>
    <p:sldId id="369" r:id="rId11"/>
    <p:sldId id="353" r:id="rId12"/>
    <p:sldId id="347" r:id="rId13"/>
    <p:sldId id="380" r:id="rId14"/>
    <p:sldId id="370" r:id="rId15"/>
    <p:sldId id="354" r:id="rId16"/>
    <p:sldId id="355" r:id="rId17"/>
    <p:sldId id="343" r:id="rId18"/>
    <p:sldId id="376" r:id="rId19"/>
    <p:sldId id="379" r:id="rId20"/>
    <p:sldId id="381" r:id="rId21"/>
    <p:sldId id="262" r:id="rId22"/>
  </p:sldIdLst>
  <p:sldSz cx="9144000" cy="6858000" type="screen4x3"/>
  <p:notesSz cx="10234613" cy="7099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00"/>
    <a:srgbClr val="9933FF"/>
    <a:srgbClr val="000099"/>
    <a:srgbClr val="0000CC"/>
    <a:srgbClr val="FF3300"/>
    <a:srgbClr val="3399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3" autoAdjust="0"/>
    <p:restoredTop sz="84919" autoAdjust="0"/>
  </p:normalViewPr>
  <p:slideViewPr>
    <p:cSldViewPr>
      <p:cViewPr varScale="1">
        <p:scale>
          <a:sx n="78" d="100"/>
          <a:sy n="78" d="100"/>
        </p:scale>
        <p:origin x="13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728\&#26700;&#38754;\HXLPE&#22806;&#21152;Vit.E&#21205;&#29289;&#35430;&#39511;&#30456;&#38364;&#25976;&#25818;\Total%20Parameter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728\&#26700;&#38754;\HXLPE&#22806;&#21152;Vit.E&#21205;&#29289;&#35430;&#39511;&#30456;&#38364;&#25976;&#25818;\Total%20Parameter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728\&#26700;&#38754;\HXLPE&#22806;&#21152;Vit.E&#21205;&#29289;&#35430;&#39511;&#30456;&#38364;&#25976;&#25818;\Total%20Paramet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-5400000" vert="horz"/>
          <a:lstStyle/>
          <a:p>
            <a:pPr>
              <a:defRPr/>
            </a:pPr>
            <a:r>
              <a:rPr lang="en-US" altLang="zh-TW" sz="1400">
                <a:latin typeface="Times New Roman" pitchFamily="18" charset="0"/>
                <a:cs typeface="Times New Roman" pitchFamily="18" charset="0"/>
              </a:rPr>
              <a:t>BV/TV (%)</a:t>
            </a:r>
            <a:endParaRPr lang="zh-TW" altLang="en-US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1076228132427714E-2"/>
          <c:y val="0.310185185185186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29341128496337"/>
          <c:y val="9.7696850393701185E-2"/>
          <c:w val="0.77384492563429819"/>
          <c:h val="0.751928769320503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Sheet1!$H$4:$J$4</c:f>
                <c:numCache>
                  <c:formatCode>General</c:formatCode>
                  <c:ptCount val="3"/>
                  <c:pt idx="0">
                    <c:v>2.5917311972639632</c:v>
                  </c:pt>
                  <c:pt idx="1">
                    <c:v>1.8301085189175001</c:v>
                  </c:pt>
                  <c:pt idx="2">
                    <c:v>1.5088359753868301</c:v>
                  </c:pt>
                </c:numCache>
              </c:numRef>
            </c:plus>
            <c:minus>
              <c:numRef>
                <c:f>Sheet1!$H$4:$J$4</c:f>
                <c:numCache>
                  <c:formatCode>General</c:formatCode>
                  <c:ptCount val="3"/>
                  <c:pt idx="0">
                    <c:v>2.5917311972639632</c:v>
                  </c:pt>
                  <c:pt idx="1">
                    <c:v>1.8301085189175001</c:v>
                  </c:pt>
                  <c:pt idx="2">
                    <c:v>1.5088359753868301</c:v>
                  </c:pt>
                </c:numCache>
              </c:numRef>
            </c:minus>
          </c:errBars>
          <c:cat>
            <c:strRef>
              <c:f>Sheet1!$H$2:$J$2</c:f>
              <c:strCache>
                <c:ptCount val="3"/>
                <c:pt idx="0">
                  <c:v>70 kGy</c:v>
                </c:pt>
                <c:pt idx="1">
                  <c:v>70 kGy+0.1%VE</c:v>
                </c:pt>
                <c:pt idx="2">
                  <c:v>70 kGy+0.05%VE</c:v>
                </c:pt>
              </c:strCache>
            </c:strRef>
          </c:cat>
          <c:val>
            <c:numRef>
              <c:f>Sheet1!$H$3:$J$3</c:f>
              <c:numCache>
                <c:formatCode>General</c:formatCode>
                <c:ptCount val="3"/>
                <c:pt idx="0">
                  <c:v>24.094450000000005</c:v>
                </c:pt>
                <c:pt idx="1">
                  <c:v>23.330468571428575</c:v>
                </c:pt>
                <c:pt idx="2">
                  <c:v>24.332742499999938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56240"/>
        <c:axId val="115232680"/>
      </c:barChart>
      <c:catAx>
        <c:axId val="18725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15232680"/>
        <c:crosses val="autoZero"/>
        <c:auto val="1"/>
        <c:lblAlgn val="ctr"/>
        <c:lblOffset val="100"/>
        <c:noMultiLvlLbl val="0"/>
      </c:catAx>
      <c:valAx>
        <c:axId val="115232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87256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-5400000" vert="horz"/>
          <a:lstStyle/>
          <a:p>
            <a:pPr>
              <a:defRPr/>
            </a:pPr>
            <a:r>
              <a:rPr lang="en-US" altLang="zh-TW" sz="1400">
                <a:latin typeface="Times New Roman" pitchFamily="18" charset="0"/>
                <a:cs typeface="Times New Roman" pitchFamily="18" charset="0"/>
              </a:rPr>
              <a:t>Tb.</a:t>
            </a:r>
            <a:r>
              <a:rPr lang="en-US" altLang="zh-TW" sz="1400" baseline="0"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en-US" altLang="zh-TW" sz="1400">
                <a:latin typeface="Times New Roman" pitchFamily="18" charset="0"/>
                <a:cs typeface="Times New Roman" pitchFamily="18" charset="0"/>
              </a:rPr>
              <a:t> (mm)</a:t>
            </a:r>
            <a:endParaRPr lang="zh-TW" altLang="en-US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1076228132427714E-2"/>
          <c:y val="0.310185185185186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29341128496346"/>
          <c:y val="9.7696850393701212E-2"/>
          <c:w val="0.77384492563429874"/>
          <c:h val="0.751928769320503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Sheet1!$H$9:$J$9</c:f>
                <c:numCache>
                  <c:formatCode>General</c:formatCode>
                  <c:ptCount val="3"/>
                  <c:pt idx="0">
                    <c:v>1.2010816236487585E-2</c:v>
                  </c:pt>
                  <c:pt idx="1">
                    <c:v>3.8688659591053086E-3</c:v>
                  </c:pt>
                  <c:pt idx="2">
                    <c:v>6.8721080930714039E-3</c:v>
                  </c:pt>
                </c:numCache>
              </c:numRef>
            </c:plus>
            <c:minus>
              <c:numRef>
                <c:f>Sheet1!$H$9:$J$9</c:f>
                <c:numCache>
                  <c:formatCode>General</c:formatCode>
                  <c:ptCount val="3"/>
                  <c:pt idx="0">
                    <c:v>1.2010816236487585E-2</c:v>
                  </c:pt>
                  <c:pt idx="1">
                    <c:v>3.8688659591053086E-3</c:v>
                  </c:pt>
                  <c:pt idx="2">
                    <c:v>6.8721080930714039E-3</c:v>
                  </c:pt>
                </c:numCache>
              </c:numRef>
            </c:minus>
          </c:errBars>
          <c:cat>
            <c:strRef>
              <c:f>Sheet1!$H$7:$J$7</c:f>
              <c:strCache>
                <c:ptCount val="3"/>
                <c:pt idx="0">
                  <c:v>70 kGy</c:v>
                </c:pt>
                <c:pt idx="1">
                  <c:v>70 kGy+0.1%VE</c:v>
                </c:pt>
                <c:pt idx="2">
                  <c:v>70 kGy+0.05%VE</c:v>
                </c:pt>
              </c:strCache>
            </c:strRef>
          </c:cat>
          <c:val>
            <c:numRef>
              <c:f>Sheet1!$H$8:$J$8</c:f>
              <c:numCache>
                <c:formatCode>General</c:formatCode>
                <c:ptCount val="3"/>
                <c:pt idx="0">
                  <c:v>0.13152266666666665</c:v>
                </c:pt>
                <c:pt idx="1">
                  <c:v>0.13010285714285716</c:v>
                </c:pt>
                <c:pt idx="2">
                  <c:v>0.13297875000000003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79104"/>
        <c:axId val="187579488"/>
      </c:barChart>
      <c:catAx>
        <c:axId val="1875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87579488"/>
        <c:crosses val="autoZero"/>
        <c:auto val="1"/>
        <c:lblAlgn val="ctr"/>
        <c:lblOffset val="100"/>
        <c:noMultiLvlLbl val="0"/>
      </c:catAx>
      <c:valAx>
        <c:axId val="187579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87579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-5400000" vert="horz"/>
          <a:lstStyle/>
          <a:p>
            <a:pPr>
              <a:defRPr/>
            </a:pPr>
            <a:r>
              <a:rPr lang="en-US" altLang="zh-TW" sz="1400">
                <a:latin typeface="Times New Roman" pitchFamily="18" charset="0"/>
                <a:cs typeface="Times New Roman" pitchFamily="18" charset="0"/>
              </a:rPr>
              <a:t>BMD (mg/cc)</a:t>
            </a:r>
            <a:endParaRPr lang="zh-TW" altLang="en-US" sz="14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1076228132427714E-2"/>
          <c:y val="0.3101851851851861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29341128496351"/>
          <c:y val="9.7696850393701254E-2"/>
          <c:w val="0.77384492563429896"/>
          <c:h val="0.751928769320504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Sheet1!$H$14:$J$14</c:f>
                <c:numCache>
                  <c:formatCode>General</c:formatCode>
                  <c:ptCount val="3"/>
                  <c:pt idx="0">
                    <c:v>5.5269670766766379E-2</c:v>
                  </c:pt>
                  <c:pt idx="1">
                    <c:v>3.6611707078994693E-2</c:v>
                  </c:pt>
                  <c:pt idx="2">
                    <c:v>6.4761448133017804E-2</c:v>
                  </c:pt>
                </c:numCache>
              </c:numRef>
            </c:plus>
            <c:minus>
              <c:numRef>
                <c:f>Sheet1!$H$14:$J$14</c:f>
                <c:numCache>
                  <c:formatCode>General</c:formatCode>
                  <c:ptCount val="3"/>
                  <c:pt idx="0">
                    <c:v>5.5269670766766379E-2</c:v>
                  </c:pt>
                  <c:pt idx="1">
                    <c:v>3.6611707078994693E-2</c:v>
                  </c:pt>
                  <c:pt idx="2">
                    <c:v>6.4761448133017804E-2</c:v>
                  </c:pt>
                </c:numCache>
              </c:numRef>
            </c:minus>
          </c:errBars>
          <c:cat>
            <c:strRef>
              <c:f>Sheet1!$H$12:$J$12</c:f>
              <c:strCache>
                <c:ptCount val="3"/>
                <c:pt idx="0">
                  <c:v>70 kGy</c:v>
                </c:pt>
                <c:pt idx="1">
                  <c:v>70 kGy+0.1%VE</c:v>
                </c:pt>
                <c:pt idx="2">
                  <c:v>70 kGy+0.05%VE</c:v>
                </c:pt>
              </c:strCache>
            </c:strRef>
          </c:cat>
          <c:val>
            <c:numRef>
              <c:f>Sheet1!$H$13:$J$13</c:f>
              <c:numCache>
                <c:formatCode>General</c:formatCode>
                <c:ptCount val="3"/>
                <c:pt idx="0">
                  <c:v>0.84236066666666654</c:v>
                </c:pt>
                <c:pt idx="1">
                  <c:v>0.83204571428571639</c:v>
                </c:pt>
                <c:pt idx="2">
                  <c:v>0.82422750000000011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62832"/>
        <c:axId val="186963216"/>
      </c:barChart>
      <c:catAx>
        <c:axId val="18696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86963216"/>
        <c:crosses val="autoZero"/>
        <c:auto val="1"/>
        <c:lblAlgn val="ctr"/>
        <c:lblOffset val="100"/>
        <c:noMultiLvlLbl val="0"/>
      </c:catAx>
      <c:valAx>
        <c:axId val="18696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zh-TW"/>
          </a:p>
        </c:txPr>
        <c:crossAx val="186962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C47CE6DD-9CCC-4B08-92F2-A282CA1AF041}" type="presOf" srcId="{ACCB7607-8E96-4D9D-9BFA-8016B9D1A095}" destId="{950831E4-077D-42C9-9BD0-B583BECFF08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67F4B728-474E-4022-8C9E-50722E227458}" type="presOf" srcId="{18D811AC-833F-4F6B-8084-B4CA79241DE3}" destId="{F315E659-3E8F-4789-84BB-72C4FAF06BCB}" srcOrd="0" destOrd="0" presId="urn:microsoft.com/office/officeart/2005/8/layout/hProcess11"/>
    <dgm:cxn modelId="{5634BE6A-2F12-47F5-9FC4-F60391F81D5D}" type="presOf" srcId="{5B412A2A-0DFC-42E4-B6C3-32F5C11170B8}" destId="{BD96DADC-EAC4-4FAE-AD0A-15372BDC76A5}" srcOrd="0" destOrd="0" presId="urn:microsoft.com/office/officeart/2005/8/layout/hProcess11"/>
    <dgm:cxn modelId="{4E6F5A24-F10F-4F8C-9C6D-D278A8FE840C}" type="presOf" srcId="{41CF78B0-CC85-4075-B9E4-336253193AE8}" destId="{84C5DDF5-31AC-41E6-8121-645694DB9C4E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67344C96-69DC-4A51-BE9D-DC9B5A010BB3}" type="presOf" srcId="{4353695F-CEC9-4204-9268-947BE22184FF}" destId="{DA2A3E21-91E7-482F-8140-CF47B8DB388D}" srcOrd="0" destOrd="0" presId="urn:microsoft.com/office/officeart/2005/8/layout/hProcess11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F2004C2C-37DB-4813-901E-D253EBFDA023}" type="presOf" srcId="{92B31145-213C-4A2D-8D6A-674A42552E63}" destId="{61EC4A22-FCA2-4C04-8C11-99496FDD18AA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8CB63596-9801-4E2C-974F-B53C6CAEE85A}" type="presParOf" srcId="{84C5DDF5-31AC-41E6-8121-645694DB9C4E}" destId="{C5D372AE-DC66-4B29-B96E-388D7126AA91}" srcOrd="0" destOrd="0" presId="urn:microsoft.com/office/officeart/2005/8/layout/hProcess11"/>
    <dgm:cxn modelId="{862E1B7D-5430-4718-B7A7-7698A982AD52}" type="presParOf" srcId="{84C5DDF5-31AC-41E6-8121-645694DB9C4E}" destId="{A80FED8C-1BA3-43C8-86A8-B653E895DE1D}" srcOrd="1" destOrd="0" presId="urn:microsoft.com/office/officeart/2005/8/layout/hProcess11"/>
    <dgm:cxn modelId="{BB001211-B717-4847-BF4F-D79B022BDDA5}" type="presParOf" srcId="{A80FED8C-1BA3-43C8-86A8-B653E895DE1D}" destId="{8DEF7840-36C7-4E35-B11F-D7A9BCAE2C45}" srcOrd="0" destOrd="0" presId="urn:microsoft.com/office/officeart/2005/8/layout/hProcess11"/>
    <dgm:cxn modelId="{2A454D13-5D02-4545-A1D6-4B97BFE880B7}" type="presParOf" srcId="{8DEF7840-36C7-4E35-B11F-D7A9BCAE2C45}" destId="{DA2A3E21-91E7-482F-8140-CF47B8DB388D}" srcOrd="0" destOrd="0" presId="urn:microsoft.com/office/officeart/2005/8/layout/hProcess11"/>
    <dgm:cxn modelId="{86679C6B-50FC-49D4-B38D-5E8680BC4562}" type="presParOf" srcId="{8DEF7840-36C7-4E35-B11F-D7A9BCAE2C45}" destId="{D286652B-7769-4F7D-8B76-8BA2DE7C1C1C}" srcOrd="1" destOrd="0" presId="urn:microsoft.com/office/officeart/2005/8/layout/hProcess11"/>
    <dgm:cxn modelId="{593B4FFC-AD1F-469E-B440-3F2C03AEC833}" type="presParOf" srcId="{8DEF7840-36C7-4E35-B11F-D7A9BCAE2C45}" destId="{A679BC8A-3E4F-4758-8506-5C28F96907EF}" srcOrd="2" destOrd="0" presId="urn:microsoft.com/office/officeart/2005/8/layout/hProcess11"/>
    <dgm:cxn modelId="{F88DE265-638B-46D3-BF08-969FEFE5B399}" type="presParOf" srcId="{A80FED8C-1BA3-43C8-86A8-B653E895DE1D}" destId="{4E911D05-B085-48F3-BB60-F3BDDF0FCB97}" srcOrd="1" destOrd="0" presId="urn:microsoft.com/office/officeart/2005/8/layout/hProcess11"/>
    <dgm:cxn modelId="{AA367568-38F9-47B2-BF9E-F39A521B645A}" type="presParOf" srcId="{A80FED8C-1BA3-43C8-86A8-B653E895DE1D}" destId="{DB8EC3EA-5315-4795-A83F-6E1221515C75}" srcOrd="2" destOrd="0" presId="urn:microsoft.com/office/officeart/2005/8/layout/hProcess11"/>
    <dgm:cxn modelId="{E4B149BC-EA1E-425A-A75F-D28E3D75121B}" type="presParOf" srcId="{DB8EC3EA-5315-4795-A83F-6E1221515C75}" destId="{61EC4A22-FCA2-4C04-8C11-99496FDD18AA}" srcOrd="0" destOrd="0" presId="urn:microsoft.com/office/officeart/2005/8/layout/hProcess11"/>
    <dgm:cxn modelId="{28F93417-11E0-4FE2-9808-7274C593E9C0}" type="presParOf" srcId="{DB8EC3EA-5315-4795-A83F-6E1221515C75}" destId="{52EC3845-98C5-4871-A12E-919C6DAE33C4}" srcOrd="1" destOrd="0" presId="urn:microsoft.com/office/officeart/2005/8/layout/hProcess11"/>
    <dgm:cxn modelId="{2CAEDA11-94FA-4A8A-A476-F7E063C84513}" type="presParOf" srcId="{DB8EC3EA-5315-4795-A83F-6E1221515C75}" destId="{37BA91B0-46DC-4FF4-A062-CBE1F4098F87}" srcOrd="2" destOrd="0" presId="urn:microsoft.com/office/officeart/2005/8/layout/hProcess11"/>
    <dgm:cxn modelId="{2E0C46FD-662B-4499-8686-2ED5AF66E3F9}" type="presParOf" srcId="{A80FED8C-1BA3-43C8-86A8-B653E895DE1D}" destId="{9949AB0F-5D77-401A-94EE-FEDC3128035E}" srcOrd="3" destOrd="0" presId="urn:microsoft.com/office/officeart/2005/8/layout/hProcess11"/>
    <dgm:cxn modelId="{08F14A20-EED2-43D0-BDCC-B81178FD33CA}" type="presParOf" srcId="{A80FED8C-1BA3-43C8-86A8-B653E895DE1D}" destId="{EAC67AFD-44E4-4F30-B612-E90E4A2EDFE5}" srcOrd="4" destOrd="0" presId="urn:microsoft.com/office/officeart/2005/8/layout/hProcess11"/>
    <dgm:cxn modelId="{4F703141-B770-4CA6-AD8F-1D916F823E10}" type="presParOf" srcId="{EAC67AFD-44E4-4F30-B612-E90E4A2EDFE5}" destId="{F315E659-3E8F-4789-84BB-72C4FAF06BCB}" srcOrd="0" destOrd="0" presId="urn:microsoft.com/office/officeart/2005/8/layout/hProcess11"/>
    <dgm:cxn modelId="{AC77F179-1987-4C96-8C94-1BF21E41BA17}" type="presParOf" srcId="{EAC67AFD-44E4-4F30-B612-E90E4A2EDFE5}" destId="{CE357193-E238-49D9-84DC-78C25DEEB253}" srcOrd="1" destOrd="0" presId="urn:microsoft.com/office/officeart/2005/8/layout/hProcess11"/>
    <dgm:cxn modelId="{AB1EB008-144B-4932-9E7D-7931A52AA2CE}" type="presParOf" srcId="{EAC67AFD-44E4-4F30-B612-E90E4A2EDFE5}" destId="{86D93869-5200-4C2C-87DB-8DD638BFCDBD}" srcOrd="2" destOrd="0" presId="urn:microsoft.com/office/officeart/2005/8/layout/hProcess11"/>
    <dgm:cxn modelId="{499092A4-A5A7-4EDC-BCAE-813EF4AA0D13}" type="presParOf" srcId="{A80FED8C-1BA3-43C8-86A8-B653E895DE1D}" destId="{0EA5DBDB-ADEC-4D1D-B45D-3E44BEB860E9}" srcOrd="5" destOrd="0" presId="urn:microsoft.com/office/officeart/2005/8/layout/hProcess11"/>
    <dgm:cxn modelId="{55C5DA3C-C865-494F-8EBA-A13D8ACC6D18}" type="presParOf" srcId="{A80FED8C-1BA3-43C8-86A8-B653E895DE1D}" destId="{8F20F73E-1BC0-4CA7-81C8-DCA120781098}" srcOrd="6" destOrd="0" presId="urn:microsoft.com/office/officeart/2005/8/layout/hProcess11"/>
    <dgm:cxn modelId="{CA62AD4A-B947-42FE-BDAE-63C5721B9D4D}" type="presParOf" srcId="{8F20F73E-1BC0-4CA7-81C8-DCA120781098}" destId="{950831E4-077D-42C9-9BD0-B583BECFF085}" srcOrd="0" destOrd="0" presId="urn:microsoft.com/office/officeart/2005/8/layout/hProcess11"/>
    <dgm:cxn modelId="{EFE9E379-FAB2-4696-9E59-75B7A13369C9}" type="presParOf" srcId="{8F20F73E-1BC0-4CA7-81C8-DCA120781098}" destId="{968E1BB4-5584-4632-8698-D0FB272CD50B}" srcOrd="1" destOrd="0" presId="urn:microsoft.com/office/officeart/2005/8/layout/hProcess11"/>
    <dgm:cxn modelId="{CF5FB18D-E3E7-4989-8057-07282B2BC2B3}" type="presParOf" srcId="{8F20F73E-1BC0-4CA7-81C8-DCA120781098}" destId="{EEF365BE-C823-48C9-9AC7-1DCD15206127}" srcOrd="2" destOrd="0" presId="urn:microsoft.com/office/officeart/2005/8/layout/hProcess11"/>
    <dgm:cxn modelId="{056C4271-1C8A-4AF8-9BA0-AEFD825CC568}" type="presParOf" srcId="{A80FED8C-1BA3-43C8-86A8-B653E895DE1D}" destId="{5FA575D4-6F0B-4351-9DD1-82CB5FD2702D}" srcOrd="7" destOrd="0" presId="urn:microsoft.com/office/officeart/2005/8/layout/hProcess11"/>
    <dgm:cxn modelId="{63397CBC-6A30-49A2-BCE2-D533FEAB3AA7}" type="presParOf" srcId="{A80FED8C-1BA3-43C8-86A8-B653E895DE1D}" destId="{E2EA0C45-C28A-46D3-9B9D-0CB874D279EC}" srcOrd="8" destOrd="0" presId="urn:microsoft.com/office/officeart/2005/8/layout/hProcess11"/>
    <dgm:cxn modelId="{FD959ECD-39BE-4C83-A4AB-73B11ADCAAF4}" type="presParOf" srcId="{E2EA0C45-C28A-46D3-9B9D-0CB874D279EC}" destId="{BD96DADC-EAC4-4FAE-AD0A-15372BDC76A5}" srcOrd="0" destOrd="0" presId="urn:microsoft.com/office/officeart/2005/8/layout/hProcess11"/>
    <dgm:cxn modelId="{8BD31503-64FA-4EE6-AE1D-29A3553B55B9}" type="presParOf" srcId="{E2EA0C45-C28A-46D3-9B9D-0CB874D279EC}" destId="{B40B6A7E-FE0F-4823-BF33-8FE1B5B4F5A9}" srcOrd="1" destOrd="0" presId="urn:microsoft.com/office/officeart/2005/8/layout/hProcess11"/>
    <dgm:cxn modelId="{68F0C48A-1140-4836-93E8-3EAD59E5497B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2325B574-5E23-4C8D-B8D4-9E5E6733FF27}" type="presOf" srcId="{41CF78B0-CC85-4075-B9E4-336253193AE8}" destId="{84C5DDF5-31AC-41E6-8121-645694DB9C4E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64D2CAF9-CEAB-4BE7-80A5-BD642FA34168}" type="presOf" srcId="{18D811AC-833F-4F6B-8084-B4CA79241DE3}" destId="{F315E659-3E8F-4789-84BB-72C4FAF06BCB}" srcOrd="0" destOrd="0" presId="urn:microsoft.com/office/officeart/2005/8/layout/hProcess11"/>
    <dgm:cxn modelId="{6C81573F-2B25-4144-80CE-EF498816985E}" type="presOf" srcId="{ACCB7607-8E96-4D9D-9BFA-8016B9D1A095}" destId="{950831E4-077D-42C9-9BD0-B583BECFF085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6D61FD6C-B059-4F0B-920F-DC9BD2CB57ED}" type="presOf" srcId="{92B31145-213C-4A2D-8D6A-674A42552E63}" destId="{61EC4A22-FCA2-4C04-8C11-99496FDD18AA}" srcOrd="0" destOrd="0" presId="urn:microsoft.com/office/officeart/2005/8/layout/hProcess11"/>
    <dgm:cxn modelId="{DDEC8456-4857-45F6-80D4-7216A3F2C3C8}" type="presOf" srcId="{5B412A2A-0DFC-42E4-B6C3-32F5C11170B8}" destId="{BD96DADC-EAC4-4FAE-AD0A-15372BDC76A5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7019E7AD-F11C-4820-9119-47665101E979}" type="presOf" srcId="{4353695F-CEC9-4204-9268-947BE22184FF}" destId="{DA2A3E21-91E7-482F-8140-CF47B8DB388D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18AD6256-EBA2-473C-BD9F-224BD4F9B1C6}" type="presParOf" srcId="{84C5DDF5-31AC-41E6-8121-645694DB9C4E}" destId="{C5D372AE-DC66-4B29-B96E-388D7126AA91}" srcOrd="0" destOrd="0" presId="urn:microsoft.com/office/officeart/2005/8/layout/hProcess11"/>
    <dgm:cxn modelId="{9736A1B9-7C6A-472F-9415-9141CBD08269}" type="presParOf" srcId="{84C5DDF5-31AC-41E6-8121-645694DB9C4E}" destId="{A80FED8C-1BA3-43C8-86A8-B653E895DE1D}" srcOrd="1" destOrd="0" presId="urn:microsoft.com/office/officeart/2005/8/layout/hProcess11"/>
    <dgm:cxn modelId="{6E22DDA8-DE51-4A8E-9022-7C5C87B84C4A}" type="presParOf" srcId="{A80FED8C-1BA3-43C8-86A8-B653E895DE1D}" destId="{8DEF7840-36C7-4E35-B11F-D7A9BCAE2C45}" srcOrd="0" destOrd="0" presId="urn:microsoft.com/office/officeart/2005/8/layout/hProcess11"/>
    <dgm:cxn modelId="{3EF26DE7-195C-4026-9712-9DE0237B257F}" type="presParOf" srcId="{8DEF7840-36C7-4E35-B11F-D7A9BCAE2C45}" destId="{DA2A3E21-91E7-482F-8140-CF47B8DB388D}" srcOrd="0" destOrd="0" presId="urn:microsoft.com/office/officeart/2005/8/layout/hProcess11"/>
    <dgm:cxn modelId="{823B5ADB-74D7-4AAD-8B2D-FA600C652C18}" type="presParOf" srcId="{8DEF7840-36C7-4E35-B11F-D7A9BCAE2C45}" destId="{D286652B-7769-4F7D-8B76-8BA2DE7C1C1C}" srcOrd="1" destOrd="0" presId="urn:microsoft.com/office/officeart/2005/8/layout/hProcess11"/>
    <dgm:cxn modelId="{E2AF6360-2E15-42FF-B91A-0E307886278E}" type="presParOf" srcId="{8DEF7840-36C7-4E35-B11F-D7A9BCAE2C45}" destId="{A679BC8A-3E4F-4758-8506-5C28F96907EF}" srcOrd="2" destOrd="0" presId="urn:microsoft.com/office/officeart/2005/8/layout/hProcess11"/>
    <dgm:cxn modelId="{DBD231E1-2119-44F7-958F-A77F2AECDA92}" type="presParOf" srcId="{A80FED8C-1BA3-43C8-86A8-B653E895DE1D}" destId="{4E911D05-B085-48F3-BB60-F3BDDF0FCB97}" srcOrd="1" destOrd="0" presId="urn:microsoft.com/office/officeart/2005/8/layout/hProcess11"/>
    <dgm:cxn modelId="{C6E0AE82-0FAC-48E7-AB5D-827DFDBDF0EE}" type="presParOf" srcId="{A80FED8C-1BA3-43C8-86A8-B653E895DE1D}" destId="{DB8EC3EA-5315-4795-A83F-6E1221515C75}" srcOrd="2" destOrd="0" presId="urn:microsoft.com/office/officeart/2005/8/layout/hProcess11"/>
    <dgm:cxn modelId="{196C05A3-BE1A-4C3D-97D0-26BE1F9CAC29}" type="presParOf" srcId="{DB8EC3EA-5315-4795-A83F-6E1221515C75}" destId="{61EC4A22-FCA2-4C04-8C11-99496FDD18AA}" srcOrd="0" destOrd="0" presId="urn:microsoft.com/office/officeart/2005/8/layout/hProcess11"/>
    <dgm:cxn modelId="{70F9FF1F-DAD8-40E5-BE85-ED876524A3E6}" type="presParOf" srcId="{DB8EC3EA-5315-4795-A83F-6E1221515C75}" destId="{52EC3845-98C5-4871-A12E-919C6DAE33C4}" srcOrd="1" destOrd="0" presId="urn:microsoft.com/office/officeart/2005/8/layout/hProcess11"/>
    <dgm:cxn modelId="{EF51F69A-ABBC-495C-9B59-DD1709403B63}" type="presParOf" srcId="{DB8EC3EA-5315-4795-A83F-6E1221515C75}" destId="{37BA91B0-46DC-4FF4-A062-CBE1F4098F87}" srcOrd="2" destOrd="0" presId="urn:microsoft.com/office/officeart/2005/8/layout/hProcess11"/>
    <dgm:cxn modelId="{C2D6B461-6B65-45EA-9748-7E1E30D1E41D}" type="presParOf" srcId="{A80FED8C-1BA3-43C8-86A8-B653E895DE1D}" destId="{9949AB0F-5D77-401A-94EE-FEDC3128035E}" srcOrd="3" destOrd="0" presId="urn:microsoft.com/office/officeart/2005/8/layout/hProcess11"/>
    <dgm:cxn modelId="{DAEFFB62-B473-4191-B742-F989CE956F1A}" type="presParOf" srcId="{A80FED8C-1BA3-43C8-86A8-B653E895DE1D}" destId="{EAC67AFD-44E4-4F30-B612-E90E4A2EDFE5}" srcOrd="4" destOrd="0" presId="urn:microsoft.com/office/officeart/2005/8/layout/hProcess11"/>
    <dgm:cxn modelId="{7B4C3F3D-3581-44A5-BB28-BEDFFE425544}" type="presParOf" srcId="{EAC67AFD-44E4-4F30-B612-E90E4A2EDFE5}" destId="{F315E659-3E8F-4789-84BB-72C4FAF06BCB}" srcOrd="0" destOrd="0" presId="urn:microsoft.com/office/officeart/2005/8/layout/hProcess11"/>
    <dgm:cxn modelId="{282E788F-CAE5-4F64-B971-63F3CF4FAE62}" type="presParOf" srcId="{EAC67AFD-44E4-4F30-B612-E90E4A2EDFE5}" destId="{CE357193-E238-49D9-84DC-78C25DEEB253}" srcOrd="1" destOrd="0" presId="urn:microsoft.com/office/officeart/2005/8/layout/hProcess11"/>
    <dgm:cxn modelId="{263B6D23-322B-45CC-8168-D7C097D61525}" type="presParOf" srcId="{EAC67AFD-44E4-4F30-B612-E90E4A2EDFE5}" destId="{86D93869-5200-4C2C-87DB-8DD638BFCDBD}" srcOrd="2" destOrd="0" presId="urn:microsoft.com/office/officeart/2005/8/layout/hProcess11"/>
    <dgm:cxn modelId="{7802C3D9-1392-4524-90FB-FA5A5961A984}" type="presParOf" srcId="{A80FED8C-1BA3-43C8-86A8-B653E895DE1D}" destId="{0EA5DBDB-ADEC-4D1D-B45D-3E44BEB860E9}" srcOrd="5" destOrd="0" presId="urn:microsoft.com/office/officeart/2005/8/layout/hProcess11"/>
    <dgm:cxn modelId="{60AE2F84-059F-467F-8E6F-BC6554C4CE09}" type="presParOf" srcId="{A80FED8C-1BA3-43C8-86A8-B653E895DE1D}" destId="{8F20F73E-1BC0-4CA7-81C8-DCA120781098}" srcOrd="6" destOrd="0" presId="urn:microsoft.com/office/officeart/2005/8/layout/hProcess11"/>
    <dgm:cxn modelId="{032E0F18-E68A-4FBD-9796-FDD120345042}" type="presParOf" srcId="{8F20F73E-1BC0-4CA7-81C8-DCA120781098}" destId="{950831E4-077D-42C9-9BD0-B583BECFF085}" srcOrd="0" destOrd="0" presId="urn:microsoft.com/office/officeart/2005/8/layout/hProcess11"/>
    <dgm:cxn modelId="{46630CF5-48D9-48B0-973F-8965495E76F3}" type="presParOf" srcId="{8F20F73E-1BC0-4CA7-81C8-DCA120781098}" destId="{968E1BB4-5584-4632-8698-D0FB272CD50B}" srcOrd="1" destOrd="0" presId="urn:microsoft.com/office/officeart/2005/8/layout/hProcess11"/>
    <dgm:cxn modelId="{93481331-E925-47FA-AF6C-433E26127D93}" type="presParOf" srcId="{8F20F73E-1BC0-4CA7-81C8-DCA120781098}" destId="{EEF365BE-C823-48C9-9AC7-1DCD15206127}" srcOrd="2" destOrd="0" presId="urn:microsoft.com/office/officeart/2005/8/layout/hProcess11"/>
    <dgm:cxn modelId="{653F1A6E-D18C-4357-9736-6E127A830E59}" type="presParOf" srcId="{A80FED8C-1BA3-43C8-86A8-B653E895DE1D}" destId="{5FA575D4-6F0B-4351-9DD1-82CB5FD2702D}" srcOrd="7" destOrd="0" presId="urn:microsoft.com/office/officeart/2005/8/layout/hProcess11"/>
    <dgm:cxn modelId="{6FC415E0-DA1D-43FC-A1BC-877AE8604CB5}" type="presParOf" srcId="{A80FED8C-1BA3-43C8-86A8-B653E895DE1D}" destId="{E2EA0C45-C28A-46D3-9B9D-0CB874D279EC}" srcOrd="8" destOrd="0" presId="urn:microsoft.com/office/officeart/2005/8/layout/hProcess11"/>
    <dgm:cxn modelId="{F7F3A22E-5043-47EA-BFA9-2B8ED347D099}" type="presParOf" srcId="{E2EA0C45-C28A-46D3-9B9D-0CB874D279EC}" destId="{BD96DADC-EAC4-4FAE-AD0A-15372BDC76A5}" srcOrd="0" destOrd="0" presId="urn:microsoft.com/office/officeart/2005/8/layout/hProcess11"/>
    <dgm:cxn modelId="{2CEF0DAE-55B2-4D73-BA9C-F276D299AF3B}" type="presParOf" srcId="{E2EA0C45-C28A-46D3-9B9D-0CB874D279EC}" destId="{B40B6A7E-FE0F-4823-BF33-8FE1B5B4F5A9}" srcOrd="1" destOrd="0" presId="urn:microsoft.com/office/officeart/2005/8/layout/hProcess11"/>
    <dgm:cxn modelId="{876F9981-64AC-4956-8539-C1E5E20FE79D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3C787844-C192-435C-8CA8-0E8EC3CCFC1E}" type="presOf" srcId="{92B31145-213C-4A2D-8D6A-674A42552E63}" destId="{61EC4A22-FCA2-4C04-8C11-99496FDD18AA}" srcOrd="0" destOrd="0" presId="urn:microsoft.com/office/officeart/2005/8/layout/hProcess11"/>
    <dgm:cxn modelId="{5AAEBC91-3045-4564-9A28-446D8AD88DA1}" type="presOf" srcId="{ACCB7607-8E96-4D9D-9BFA-8016B9D1A095}" destId="{950831E4-077D-42C9-9BD0-B583BECFF08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7A31FC3E-BEED-4910-B0DD-1AC3434AACD5}" type="presOf" srcId="{41CF78B0-CC85-4075-B9E4-336253193AE8}" destId="{84C5DDF5-31AC-41E6-8121-645694DB9C4E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52F924C1-BDFB-4545-81B3-826284AD8F19}" type="presOf" srcId="{4353695F-CEC9-4204-9268-947BE22184FF}" destId="{DA2A3E21-91E7-482F-8140-CF47B8DB388D}" srcOrd="0" destOrd="0" presId="urn:microsoft.com/office/officeart/2005/8/layout/hProcess11"/>
    <dgm:cxn modelId="{7FE15819-B8A0-4906-AD7C-15F4695BAE58}" type="presOf" srcId="{18D811AC-833F-4F6B-8084-B4CA79241DE3}" destId="{F315E659-3E8F-4789-84BB-72C4FAF06BCB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9101FC9A-66C1-4CC2-B462-0C96D28A9142}" type="presOf" srcId="{5B412A2A-0DFC-42E4-B6C3-32F5C11170B8}" destId="{BD96DADC-EAC4-4FAE-AD0A-15372BDC76A5}" srcOrd="0" destOrd="0" presId="urn:microsoft.com/office/officeart/2005/8/layout/hProcess11"/>
    <dgm:cxn modelId="{C5F61E14-FE58-40A6-A04E-BB6C14465302}" type="presParOf" srcId="{84C5DDF5-31AC-41E6-8121-645694DB9C4E}" destId="{C5D372AE-DC66-4B29-B96E-388D7126AA91}" srcOrd="0" destOrd="0" presId="urn:microsoft.com/office/officeart/2005/8/layout/hProcess11"/>
    <dgm:cxn modelId="{50BEF72B-C7C8-42C9-8D0B-AE99BB3C3805}" type="presParOf" srcId="{84C5DDF5-31AC-41E6-8121-645694DB9C4E}" destId="{A80FED8C-1BA3-43C8-86A8-B653E895DE1D}" srcOrd="1" destOrd="0" presId="urn:microsoft.com/office/officeart/2005/8/layout/hProcess11"/>
    <dgm:cxn modelId="{F05CF081-80BA-4C9D-B816-EFD4F279560B}" type="presParOf" srcId="{A80FED8C-1BA3-43C8-86A8-B653E895DE1D}" destId="{8DEF7840-36C7-4E35-B11F-D7A9BCAE2C45}" srcOrd="0" destOrd="0" presId="urn:microsoft.com/office/officeart/2005/8/layout/hProcess11"/>
    <dgm:cxn modelId="{492470BD-13FC-459D-A3B4-B4F918F8B64F}" type="presParOf" srcId="{8DEF7840-36C7-4E35-B11F-D7A9BCAE2C45}" destId="{DA2A3E21-91E7-482F-8140-CF47B8DB388D}" srcOrd="0" destOrd="0" presId="urn:microsoft.com/office/officeart/2005/8/layout/hProcess11"/>
    <dgm:cxn modelId="{9A1E64A1-6631-453A-9D8C-C3FD2C8F3EFD}" type="presParOf" srcId="{8DEF7840-36C7-4E35-B11F-D7A9BCAE2C45}" destId="{D286652B-7769-4F7D-8B76-8BA2DE7C1C1C}" srcOrd="1" destOrd="0" presId="urn:microsoft.com/office/officeart/2005/8/layout/hProcess11"/>
    <dgm:cxn modelId="{3316C19F-1699-49DF-AF5C-8423323401DA}" type="presParOf" srcId="{8DEF7840-36C7-4E35-B11F-D7A9BCAE2C45}" destId="{A679BC8A-3E4F-4758-8506-5C28F96907EF}" srcOrd="2" destOrd="0" presId="urn:microsoft.com/office/officeart/2005/8/layout/hProcess11"/>
    <dgm:cxn modelId="{34CA03F8-30DE-4950-A73C-F917E7D57FC1}" type="presParOf" srcId="{A80FED8C-1BA3-43C8-86A8-B653E895DE1D}" destId="{4E911D05-B085-48F3-BB60-F3BDDF0FCB97}" srcOrd="1" destOrd="0" presId="urn:microsoft.com/office/officeart/2005/8/layout/hProcess11"/>
    <dgm:cxn modelId="{14F2D132-0729-4DAA-BCDB-AE23898C5C20}" type="presParOf" srcId="{A80FED8C-1BA3-43C8-86A8-B653E895DE1D}" destId="{DB8EC3EA-5315-4795-A83F-6E1221515C75}" srcOrd="2" destOrd="0" presId="urn:microsoft.com/office/officeart/2005/8/layout/hProcess11"/>
    <dgm:cxn modelId="{BFC88DBC-B0E6-4B55-81C3-76630DF04097}" type="presParOf" srcId="{DB8EC3EA-5315-4795-A83F-6E1221515C75}" destId="{61EC4A22-FCA2-4C04-8C11-99496FDD18AA}" srcOrd="0" destOrd="0" presId="urn:microsoft.com/office/officeart/2005/8/layout/hProcess11"/>
    <dgm:cxn modelId="{AC8AA628-E30C-4F43-95E4-ED55B22DF68C}" type="presParOf" srcId="{DB8EC3EA-5315-4795-A83F-6E1221515C75}" destId="{52EC3845-98C5-4871-A12E-919C6DAE33C4}" srcOrd="1" destOrd="0" presId="urn:microsoft.com/office/officeart/2005/8/layout/hProcess11"/>
    <dgm:cxn modelId="{0A99BE19-64ED-4E7E-AC65-62DE7C042AD4}" type="presParOf" srcId="{DB8EC3EA-5315-4795-A83F-6E1221515C75}" destId="{37BA91B0-46DC-4FF4-A062-CBE1F4098F87}" srcOrd="2" destOrd="0" presId="urn:microsoft.com/office/officeart/2005/8/layout/hProcess11"/>
    <dgm:cxn modelId="{60476091-806E-4B76-87AE-902FBF417B73}" type="presParOf" srcId="{A80FED8C-1BA3-43C8-86A8-B653E895DE1D}" destId="{9949AB0F-5D77-401A-94EE-FEDC3128035E}" srcOrd="3" destOrd="0" presId="urn:microsoft.com/office/officeart/2005/8/layout/hProcess11"/>
    <dgm:cxn modelId="{8CADFB61-C4E1-4475-BB56-A5EB3D538D6C}" type="presParOf" srcId="{A80FED8C-1BA3-43C8-86A8-B653E895DE1D}" destId="{EAC67AFD-44E4-4F30-B612-E90E4A2EDFE5}" srcOrd="4" destOrd="0" presId="urn:microsoft.com/office/officeart/2005/8/layout/hProcess11"/>
    <dgm:cxn modelId="{1E74C1E4-A615-49F8-8D37-30499F6F6157}" type="presParOf" srcId="{EAC67AFD-44E4-4F30-B612-E90E4A2EDFE5}" destId="{F315E659-3E8F-4789-84BB-72C4FAF06BCB}" srcOrd="0" destOrd="0" presId="urn:microsoft.com/office/officeart/2005/8/layout/hProcess11"/>
    <dgm:cxn modelId="{8B34AA22-4716-426C-B564-0D42516BCF6C}" type="presParOf" srcId="{EAC67AFD-44E4-4F30-B612-E90E4A2EDFE5}" destId="{CE357193-E238-49D9-84DC-78C25DEEB253}" srcOrd="1" destOrd="0" presId="urn:microsoft.com/office/officeart/2005/8/layout/hProcess11"/>
    <dgm:cxn modelId="{2E4564A9-BFE5-460B-A1FA-9DF4855BC47C}" type="presParOf" srcId="{EAC67AFD-44E4-4F30-B612-E90E4A2EDFE5}" destId="{86D93869-5200-4C2C-87DB-8DD638BFCDBD}" srcOrd="2" destOrd="0" presId="urn:microsoft.com/office/officeart/2005/8/layout/hProcess11"/>
    <dgm:cxn modelId="{3011F22E-7BBD-42DA-98D7-7EB0663333E7}" type="presParOf" srcId="{A80FED8C-1BA3-43C8-86A8-B653E895DE1D}" destId="{0EA5DBDB-ADEC-4D1D-B45D-3E44BEB860E9}" srcOrd="5" destOrd="0" presId="urn:microsoft.com/office/officeart/2005/8/layout/hProcess11"/>
    <dgm:cxn modelId="{6BBCA0EE-FC17-4C81-BA50-E73EF85461A3}" type="presParOf" srcId="{A80FED8C-1BA3-43C8-86A8-B653E895DE1D}" destId="{8F20F73E-1BC0-4CA7-81C8-DCA120781098}" srcOrd="6" destOrd="0" presId="urn:microsoft.com/office/officeart/2005/8/layout/hProcess11"/>
    <dgm:cxn modelId="{B2A85FAF-CA9E-4E26-B6A6-8D2E666964B2}" type="presParOf" srcId="{8F20F73E-1BC0-4CA7-81C8-DCA120781098}" destId="{950831E4-077D-42C9-9BD0-B583BECFF085}" srcOrd="0" destOrd="0" presId="urn:microsoft.com/office/officeart/2005/8/layout/hProcess11"/>
    <dgm:cxn modelId="{BFFA56A9-912E-4BE0-9BDA-696FE51E6F3F}" type="presParOf" srcId="{8F20F73E-1BC0-4CA7-81C8-DCA120781098}" destId="{968E1BB4-5584-4632-8698-D0FB272CD50B}" srcOrd="1" destOrd="0" presId="urn:microsoft.com/office/officeart/2005/8/layout/hProcess11"/>
    <dgm:cxn modelId="{39730D17-38FC-4F2D-87D1-A374CCBD26A9}" type="presParOf" srcId="{8F20F73E-1BC0-4CA7-81C8-DCA120781098}" destId="{EEF365BE-C823-48C9-9AC7-1DCD15206127}" srcOrd="2" destOrd="0" presId="urn:microsoft.com/office/officeart/2005/8/layout/hProcess11"/>
    <dgm:cxn modelId="{8097608E-83BA-4ABD-BAEE-A778F04A7987}" type="presParOf" srcId="{A80FED8C-1BA3-43C8-86A8-B653E895DE1D}" destId="{5FA575D4-6F0B-4351-9DD1-82CB5FD2702D}" srcOrd="7" destOrd="0" presId="urn:microsoft.com/office/officeart/2005/8/layout/hProcess11"/>
    <dgm:cxn modelId="{45ACF3E0-9E48-404B-B5A2-8C721815646B}" type="presParOf" srcId="{A80FED8C-1BA3-43C8-86A8-B653E895DE1D}" destId="{E2EA0C45-C28A-46D3-9B9D-0CB874D279EC}" srcOrd="8" destOrd="0" presId="urn:microsoft.com/office/officeart/2005/8/layout/hProcess11"/>
    <dgm:cxn modelId="{9C33A880-85F9-499B-9E5A-B77242EB73F4}" type="presParOf" srcId="{E2EA0C45-C28A-46D3-9B9D-0CB874D279EC}" destId="{BD96DADC-EAC4-4FAE-AD0A-15372BDC76A5}" srcOrd="0" destOrd="0" presId="urn:microsoft.com/office/officeart/2005/8/layout/hProcess11"/>
    <dgm:cxn modelId="{78A496DE-77A1-4FF5-A9E0-253342B404AE}" type="presParOf" srcId="{E2EA0C45-C28A-46D3-9B9D-0CB874D279EC}" destId="{B40B6A7E-FE0F-4823-BF33-8FE1B5B4F5A9}" srcOrd="1" destOrd="0" presId="urn:microsoft.com/office/officeart/2005/8/layout/hProcess11"/>
    <dgm:cxn modelId="{C264E20D-69C7-4987-93EC-D9296E6B2835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5C03AB79-44DF-493F-AE07-75A65D3D6B21}" type="presOf" srcId="{5B412A2A-0DFC-42E4-B6C3-32F5C11170B8}" destId="{BD96DADC-EAC4-4FAE-AD0A-15372BDC76A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32529830-7509-4CF4-8E46-B63736B0226E}" type="presOf" srcId="{92B31145-213C-4A2D-8D6A-674A42552E63}" destId="{61EC4A22-FCA2-4C04-8C11-99496FDD18AA}" srcOrd="0" destOrd="0" presId="urn:microsoft.com/office/officeart/2005/8/layout/hProcess11"/>
    <dgm:cxn modelId="{237C13B7-E9FC-4391-BF3E-4165EE401D59}" type="presOf" srcId="{41CF78B0-CC85-4075-B9E4-336253193AE8}" destId="{84C5DDF5-31AC-41E6-8121-645694DB9C4E}" srcOrd="0" destOrd="0" presId="urn:microsoft.com/office/officeart/2005/8/layout/hProcess11"/>
    <dgm:cxn modelId="{20C65B08-4F1C-4782-8A75-31FAEE0B5BEB}" type="presOf" srcId="{4353695F-CEC9-4204-9268-947BE22184FF}" destId="{DA2A3E21-91E7-482F-8140-CF47B8DB388D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F3933B54-1049-486B-9E64-A18BE32D22A3}" type="presOf" srcId="{18D811AC-833F-4F6B-8084-B4CA79241DE3}" destId="{F315E659-3E8F-4789-84BB-72C4FAF06BCB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DF3772F0-B6E8-47B9-98CD-EB151F6C51EF}" type="presOf" srcId="{ACCB7607-8E96-4D9D-9BFA-8016B9D1A095}" destId="{950831E4-077D-42C9-9BD0-B583BECFF085}" srcOrd="0" destOrd="0" presId="urn:microsoft.com/office/officeart/2005/8/layout/hProcess11"/>
    <dgm:cxn modelId="{AE9DDFA6-35EB-4F7D-812E-616E2A2100DC}" type="presParOf" srcId="{84C5DDF5-31AC-41E6-8121-645694DB9C4E}" destId="{C5D372AE-DC66-4B29-B96E-388D7126AA91}" srcOrd="0" destOrd="0" presId="urn:microsoft.com/office/officeart/2005/8/layout/hProcess11"/>
    <dgm:cxn modelId="{BE313F18-20FC-4544-8214-82AEA615DDB5}" type="presParOf" srcId="{84C5DDF5-31AC-41E6-8121-645694DB9C4E}" destId="{A80FED8C-1BA3-43C8-86A8-B653E895DE1D}" srcOrd="1" destOrd="0" presId="urn:microsoft.com/office/officeart/2005/8/layout/hProcess11"/>
    <dgm:cxn modelId="{12E84B14-F5CF-4EF2-878A-BE4DCB32D600}" type="presParOf" srcId="{A80FED8C-1BA3-43C8-86A8-B653E895DE1D}" destId="{8DEF7840-36C7-4E35-B11F-D7A9BCAE2C45}" srcOrd="0" destOrd="0" presId="urn:microsoft.com/office/officeart/2005/8/layout/hProcess11"/>
    <dgm:cxn modelId="{A760B692-8ABB-488C-9319-3E6FD534671F}" type="presParOf" srcId="{8DEF7840-36C7-4E35-B11F-D7A9BCAE2C45}" destId="{DA2A3E21-91E7-482F-8140-CF47B8DB388D}" srcOrd="0" destOrd="0" presId="urn:microsoft.com/office/officeart/2005/8/layout/hProcess11"/>
    <dgm:cxn modelId="{6CAE51ED-3F39-4102-9829-1A3E986064FB}" type="presParOf" srcId="{8DEF7840-36C7-4E35-B11F-D7A9BCAE2C45}" destId="{D286652B-7769-4F7D-8B76-8BA2DE7C1C1C}" srcOrd="1" destOrd="0" presId="urn:microsoft.com/office/officeart/2005/8/layout/hProcess11"/>
    <dgm:cxn modelId="{D3BA93F0-58E9-4F24-888D-EB8B8BB4CFAC}" type="presParOf" srcId="{8DEF7840-36C7-4E35-B11F-D7A9BCAE2C45}" destId="{A679BC8A-3E4F-4758-8506-5C28F96907EF}" srcOrd="2" destOrd="0" presId="urn:microsoft.com/office/officeart/2005/8/layout/hProcess11"/>
    <dgm:cxn modelId="{F2426BDD-469D-4531-9A1A-EED81995CA06}" type="presParOf" srcId="{A80FED8C-1BA3-43C8-86A8-B653E895DE1D}" destId="{4E911D05-B085-48F3-BB60-F3BDDF0FCB97}" srcOrd="1" destOrd="0" presId="urn:microsoft.com/office/officeart/2005/8/layout/hProcess11"/>
    <dgm:cxn modelId="{E120DAAE-F793-44BE-974B-3617B620F519}" type="presParOf" srcId="{A80FED8C-1BA3-43C8-86A8-B653E895DE1D}" destId="{DB8EC3EA-5315-4795-A83F-6E1221515C75}" srcOrd="2" destOrd="0" presId="urn:microsoft.com/office/officeart/2005/8/layout/hProcess11"/>
    <dgm:cxn modelId="{2D025629-8916-47A9-9B7E-6F7C6C34B3D3}" type="presParOf" srcId="{DB8EC3EA-5315-4795-A83F-6E1221515C75}" destId="{61EC4A22-FCA2-4C04-8C11-99496FDD18AA}" srcOrd="0" destOrd="0" presId="urn:microsoft.com/office/officeart/2005/8/layout/hProcess11"/>
    <dgm:cxn modelId="{30AB0109-5D52-41B2-9392-D2501E80C59C}" type="presParOf" srcId="{DB8EC3EA-5315-4795-A83F-6E1221515C75}" destId="{52EC3845-98C5-4871-A12E-919C6DAE33C4}" srcOrd="1" destOrd="0" presId="urn:microsoft.com/office/officeart/2005/8/layout/hProcess11"/>
    <dgm:cxn modelId="{4A80E855-8D6E-42C0-B3BD-0471A0D1DF2A}" type="presParOf" srcId="{DB8EC3EA-5315-4795-A83F-6E1221515C75}" destId="{37BA91B0-46DC-4FF4-A062-CBE1F4098F87}" srcOrd="2" destOrd="0" presId="urn:microsoft.com/office/officeart/2005/8/layout/hProcess11"/>
    <dgm:cxn modelId="{405A036C-9CF8-4127-BCA3-3985764AE003}" type="presParOf" srcId="{A80FED8C-1BA3-43C8-86A8-B653E895DE1D}" destId="{9949AB0F-5D77-401A-94EE-FEDC3128035E}" srcOrd="3" destOrd="0" presId="urn:microsoft.com/office/officeart/2005/8/layout/hProcess11"/>
    <dgm:cxn modelId="{BEA0675B-50EF-4A84-BF46-B3ADF320B4D2}" type="presParOf" srcId="{A80FED8C-1BA3-43C8-86A8-B653E895DE1D}" destId="{EAC67AFD-44E4-4F30-B612-E90E4A2EDFE5}" srcOrd="4" destOrd="0" presId="urn:microsoft.com/office/officeart/2005/8/layout/hProcess11"/>
    <dgm:cxn modelId="{DC13886A-75D6-4801-A0F3-19EDB663EF0E}" type="presParOf" srcId="{EAC67AFD-44E4-4F30-B612-E90E4A2EDFE5}" destId="{F315E659-3E8F-4789-84BB-72C4FAF06BCB}" srcOrd="0" destOrd="0" presId="urn:microsoft.com/office/officeart/2005/8/layout/hProcess11"/>
    <dgm:cxn modelId="{422DB440-0769-47F0-8131-334D6C5A4649}" type="presParOf" srcId="{EAC67AFD-44E4-4F30-B612-E90E4A2EDFE5}" destId="{CE357193-E238-49D9-84DC-78C25DEEB253}" srcOrd="1" destOrd="0" presId="urn:microsoft.com/office/officeart/2005/8/layout/hProcess11"/>
    <dgm:cxn modelId="{9AC35972-027B-4FCB-A901-F563C5352F80}" type="presParOf" srcId="{EAC67AFD-44E4-4F30-B612-E90E4A2EDFE5}" destId="{86D93869-5200-4C2C-87DB-8DD638BFCDBD}" srcOrd="2" destOrd="0" presId="urn:microsoft.com/office/officeart/2005/8/layout/hProcess11"/>
    <dgm:cxn modelId="{772DC7F0-469F-4D6D-8225-EC7BC19E2BA3}" type="presParOf" srcId="{A80FED8C-1BA3-43C8-86A8-B653E895DE1D}" destId="{0EA5DBDB-ADEC-4D1D-B45D-3E44BEB860E9}" srcOrd="5" destOrd="0" presId="urn:microsoft.com/office/officeart/2005/8/layout/hProcess11"/>
    <dgm:cxn modelId="{85981EFD-4EE9-40FA-8471-9CE2400B7F4A}" type="presParOf" srcId="{A80FED8C-1BA3-43C8-86A8-B653E895DE1D}" destId="{8F20F73E-1BC0-4CA7-81C8-DCA120781098}" srcOrd="6" destOrd="0" presId="urn:microsoft.com/office/officeart/2005/8/layout/hProcess11"/>
    <dgm:cxn modelId="{3FBF752E-30B8-4358-B9B9-8F84D6047F58}" type="presParOf" srcId="{8F20F73E-1BC0-4CA7-81C8-DCA120781098}" destId="{950831E4-077D-42C9-9BD0-B583BECFF085}" srcOrd="0" destOrd="0" presId="urn:microsoft.com/office/officeart/2005/8/layout/hProcess11"/>
    <dgm:cxn modelId="{EE524CF9-3C6B-4AB1-8AC6-A808002BBE41}" type="presParOf" srcId="{8F20F73E-1BC0-4CA7-81C8-DCA120781098}" destId="{968E1BB4-5584-4632-8698-D0FB272CD50B}" srcOrd="1" destOrd="0" presId="urn:microsoft.com/office/officeart/2005/8/layout/hProcess11"/>
    <dgm:cxn modelId="{0D0201D7-008A-43F1-B67C-97433F3FFCB4}" type="presParOf" srcId="{8F20F73E-1BC0-4CA7-81C8-DCA120781098}" destId="{EEF365BE-C823-48C9-9AC7-1DCD15206127}" srcOrd="2" destOrd="0" presId="urn:microsoft.com/office/officeart/2005/8/layout/hProcess11"/>
    <dgm:cxn modelId="{3125571A-02CC-4277-9B1B-ED2AB8736144}" type="presParOf" srcId="{A80FED8C-1BA3-43C8-86A8-B653E895DE1D}" destId="{5FA575D4-6F0B-4351-9DD1-82CB5FD2702D}" srcOrd="7" destOrd="0" presId="urn:microsoft.com/office/officeart/2005/8/layout/hProcess11"/>
    <dgm:cxn modelId="{054127FA-B63A-4497-8848-6D473835FDEF}" type="presParOf" srcId="{A80FED8C-1BA3-43C8-86A8-B653E895DE1D}" destId="{E2EA0C45-C28A-46D3-9B9D-0CB874D279EC}" srcOrd="8" destOrd="0" presId="urn:microsoft.com/office/officeart/2005/8/layout/hProcess11"/>
    <dgm:cxn modelId="{3EAB393A-072C-4816-96D8-47062F7FB35B}" type="presParOf" srcId="{E2EA0C45-C28A-46D3-9B9D-0CB874D279EC}" destId="{BD96DADC-EAC4-4FAE-AD0A-15372BDC76A5}" srcOrd="0" destOrd="0" presId="urn:microsoft.com/office/officeart/2005/8/layout/hProcess11"/>
    <dgm:cxn modelId="{7375C39C-2361-4346-A38E-E84ECAF5E7EA}" type="presParOf" srcId="{E2EA0C45-C28A-46D3-9B9D-0CB874D279EC}" destId="{B40B6A7E-FE0F-4823-BF33-8FE1B5B4F5A9}" srcOrd="1" destOrd="0" presId="urn:microsoft.com/office/officeart/2005/8/layout/hProcess11"/>
    <dgm:cxn modelId="{580C9CCD-C66E-4DCD-BBE9-58D85C341E71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BF3C9006-2D33-4010-9E4E-6E43B804C9BF}" type="presOf" srcId="{41CF78B0-CC85-4075-B9E4-336253193AE8}" destId="{84C5DDF5-31AC-41E6-8121-645694DB9C4E}" srcOrd="0" destOrd="0" presId="urn:microsoft.com/office/officeart/2005/8/layout/hProcess11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781D3197-6170-4DD0-8528-154BCD3A2278}" type="presOf" srcId="{ACCB7607-8E96-4D9D-9BFA-8016B9D1A095}" destId="{950831E4-077D-42C9-9BD0-B583BECFF085}" srcOrd="0" destOrd="0" presId="urn:microsoft.com/office/officeart/2005/8/layout/hProcess11"/>
    <dgm:cxn modelId="{6CC4E0B5-5054-4051-9E60-09D54B3F4F95}" type="presOf" srcId="{5B412A2A-0DFC-42E4-B6C3-32F5C11170B8}" destId="{BD96DADC-EAC4-4FAE-AD0A-15372BDC76A5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B8AFAB6F-BB18-471B-9B42-9587CB6A3133}" type="presOf" srcId="{4353695F-CEC9-4204-9268-947BE22184FF}" destId="{DA2A3E21-91E7-482F-8140-CF47B8DB388D}" srcOrd="0" destOrd="0" presId="urn:microsoft.com/office/officeart/2005/8/layout/hProcess11"/>
    <dgm:cxn modelId="{7E864B61-6F52-4EE8-8EBE-267CF8B7DCA4}" type="presOf" srcId="{18D811AC-833F-4F6B-8084-B4CA79241DE3}" destId="{F315E659-3E8F-4789-84BB-72C4FAF06BCB}" srcOrd="0" destOrd="0" presId="urn:microsoft.com/office/officeart/2005/8/layout/hProcess11"/>
    <dgm:cxn modelId="{F7AD5E99-EF4B-44DC-AEDC-B8E54C85B516}" type="presOf" srcId="{92B31145-213C-4A2D-8D6A-674A42552E63}" destId="{61EC4A22-FCA2-4C04-8C11-99496FDD18AA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B5AF30FF-0207-4F01-AC3B-FAE2F066D12B}" type="presParOf" srcId="{84C5DDF5-31AC-41E6-8121-645694DB9C4E}" destId="{C5D372AE-DC66-4B29-B96E-388D7126AA91}" srcOrd="0" destOrd="0" presId="urn:microsoft.com/office/officeart/2005/8/layout/hProcess11"/>
    <dgm:cxn modelId="{83495619-1D37-48AD-B284-754A53DF8194}" type="presParOf" srcId="{84C5DDF5-31AC-41E6-8121-645694DB9C4E}" destId="{A80FED8C-1BA3-43C8-86A8-B653E895DE1D}" srcOrd="1" destOrd="0" presId="urn:microsoft.com/office/officeart/2005/8/layout/hProcess11"/>
    <dgm:cxn modelId="{1CE8191E-5392-4EE2-BB21-AA8663ED96EC}" type="presParOf" srcId="{A80FED8C-1BA3-43C8-86A8-B653E895DE1D}" destId="{8DEF7840-36C7-4E35-B11F-D7A9BCAE2C45}" srcOrd="0" destOrd="0" presId="urn:microsoft.com/office/officeart/2005/8/layout/hProcess11"/>
    <dgm:cxn modelId="{8138E6E8-3DF0-4054-A02D-0D4DFC04983E}" type="presParOf" srcId="{8DEF7840-36C7-4E35-B11F-D7A9BCAE2C45}" destId="{DA2A3E21-91E7-482F-8140-CF47B8DB388D}" srcOrd="0" destOrd="0" presId="urn:microsoft.com/office/officeart/2005/8/layout/hProcess11"/>
    <dgm:cxn modelId="{280AF8B9-C0D5-458E-9BB4-A23407379D02}" type="presParOf" srcId="{8DEF7840-36C7-4E35-B11F-D7A9BCAE2C45}" destId="{D286652B-7769-4F7D-8B76-8BA2DE7C1C1C}" srcOrd="1" destOrd="0" presId="urn:microsoft.com/office/officeart/2005/8/layout/hProcess11"/>
    <dgm:cxn modelId="{EE224371-B69E-4204-9C38-8E79510C0009}" type="presParOf" srcId="{8DEF7840-36C7-4E35-B11F-D7A9BCAE2C45}" destId="{A679BC8A-3E4F-4758-8506-5C28F96907EF}" srcOrd="2" destOrd="0" presId="urn:microsoft.com/office/officeart/2005/8/layout/hProcess11"/>
    <dgm:cxn modelId="{540E3C3D-7643-48C9-8064-A0F9643B329C}" type="presParOf" srcId="{A80FED8C-1BA3-43C8-86A8-B653E895DE1D}" destId="{4E911D05-B085-48F3-BB60-F3BDDF0FCB97}" srcOrd="1" destOrd="0" presId="urn:microsoft.com/office/officeart/2005/8/layout/hProcess11"/>
    <dgm:cxn modelId="{FD64B9BE-D080-47D1-86B0-62A8D22B7DEC}" type="presParOf" srcId="{A80FED8C-1BA3-43C8-86A8-B653E895DE1D}" destId="{DB8EC3EA-5315-4795-A83F-6E1221515C75}" srcOrd="2" destOrd="0" presId="urn:microsoft.com/office/officeart/2005/8/layout/hProcess11"/>
    <dgm:cxn modelId="{EC19EEF3-E606-428D-839A-064B781CAE79}" type="presParOf" srcId="{DB8EC3EA-5315-4795-A83F-6E1221515C75}" destId="{61EC4A22-FCA2-4C04-8C11-99496FDD18AA}" srcOrd="0" destOrd="0" presId="urn:microsoft.com/office/officeart/2005/8/layout/hProcess11"/>
    <dgm:cxn modelId="{EFB7629E-39DD-4762-8D3F-8608ABEFB760}" type="presParOf" srcId="{DB8EC3EA-5315-4795-A83F-6E1221515C75}" destId="{52EC3845-98C5-4871-A12E-919C6DAE33C4}" srcOrd="1" destOrd="0" presId="urn:microsoft.com/office/officeart/2005/8/layout/hProcess11"/>
    <dgm:cxn modelId="{BBFB1CA0-4924-4CEF-99BA-75E288158FE0}" type="presParOf" srcId="{DB8EC3EA-5315-4795-A83F-6E1221515C75}" destId="{37BA91B0-46DC-4FF4-A062-CBE1F4098F87}" srcOrd="2" destOrd="0" presId="urn:microsoft.com/office/officeart/2005/8/layout/hProcess11"/>
    <dgm:cxn modelId="{37E26D8B-A787-403C-800D-05884BE1446F}" type="presParOf" srcId="{A80FED8C-1BA3-43C8-86A8-B653E895DE1D}" destId="{9949AB0F-5D77-401A-94EE-FEDC3128035E}" srcOrd="3" destOrd="0" presId="urn:microsoft.com/office/officeart/2005/8/layout/hProcess11"/>
    <dgm:cxn modelId="{85B39DC4-63EC-4621-9652-214F83CB7CC1}" type="presParOf" srcId="{A80FED8C-1BA3-43C8-86A8-B653E895DE1D}" destId="{EAC67AFD-44E4-4F30-B612-E90E4A2EDFE5}" srcOrd="4" destOrd="0" presId="urn:microsoft.com/office/officeart/2005/8/layout/hProcess11"/>
    <dgm:cxn modelId="{298ABD72-89E7-4F3D-8FC2-453EC9D5F2AA}" type="presParOf" srcId="{EAC67AFD-44E4-4F30-B612-E90E4A2EDFE5}" destId="{F315E659-3E8F-4789-84BB-72C4FAF06BCB}" srcOrd="0" destOrd="0" presId="urn:microsoft.com/office/officeart/2005/8/layout/hProcess11"/>
    <dgm:cxn modelId="{352FD043-A91E-4C7E-A94F-240AFA1F6179}" type="presParOf" srcId="{EAC67AFD-44E4-4F30-B612-E90E4A2EDFE5}" destId="{CE357193-E238-49D9-84DC-78C25DEEB253}" srcOrd="1" destOrd="0" presId="urn:microsoft.com/office/officeart/2005/8/layout/hProcess11"/>
    <dgm:cxn modelId="{51EA5940-BBED-4419-9E5B-EF331BD56478}" type="presParOf" srcId="{EAC67AFD-44E4-4F30-B612-E90E4A2EDFE5}" destId="{86D93869-5200-4C2C-87DB-8DD638BFCDBD}" srcOrd="2" destOrd="0" presId="urn:microsoft.com/office/officeart/2005/8/layout/hProcess11"/>
    <dgm:cxn modelId="{F35E66BA-1C09-4396-BAB9-A71D9D95CC9F}" type="presParOf" srcId="{A80FED8C-1BA3-43C8-86A8-B653E895DE1D}" destId="{0EA5DBDB-ADEC-4D1D-B45D-3E44BEB860E9}" srcOrd="5" destOrd="0" presId="urn:microsoft.com/office/officeart/2005/8/layout/hProcess11"/>
    <dgm:cxn modelId="{FEEFD926-A54F-4062-8E8A-2E1B817B1B37}" type="presParOf" srcId="{A80FED8C-1BA3-43C8-86A8-B653E895DE1D}" destId="{8F20F73E-1BC0-4CA7-81C8-DCA120781098}" srcOrd="6" destOrd="0" presId="urn:microsoft.com/office/officeart/2005/8/layout/hProcess11"/>
    <dgm:cxn modelId="{A4BA380E-4E13-4B9B-ABF3-504340C0997B}" type="presParOf" srcId="{8F20F73E-1BC0-4CA7-81C8-DCA120781098}" destId="{950831E4-077D-42C9-9BD0-B583BECFF085}" srcOrd="0" destOrd="0" presId="urn:microsoft.com/office/officeart/2005/8/layout/hProcess11"/>
    <dgm:cxn modelId="{B3302680-9B67-472C-94BF-A1EC7981CFBD}" type="presParOf" srcId="{8F20F73E-1BC0-4CA7-81C8-DCA120781098}" destId="{968E1BB4-5584-4632-8698-D0FB272CD50B}" srcOrd="1" destOrd="0" presId="urn:microsoft.com/office/officeart/2005/8/layout/hProcess11"/>
    <dgm:cxn modelId="{5CDC41D6-F93E-46C1-BEE4-86699D7EE396}" type="presParOf" srcId="{8F20F73E-1BC0-4CA7-81C8-DCA120781098}" destId="{EEF365BE-C823-48C9-9AC7-1DCD15206127}" srcOrd="2" destOrd="0" presId="urn:microsoft.com/office/officeart/2005/8/layout/hProcess11"/>
    <dgm:cxn modelId="{75DC4DC7-FD64-4EAC-A6D5-3EAC065A2582}" type="presParOf" srcId="{A80FED8C-1BA3-43C8-86A8-B653E895DE1D}" destId="{5FA575D4-6F0B-4351-9DD1-82CB5FD2702D}" srcOrd="7" destOrd="0" presId="urn:microsoft.com/office/officeart/2005/8/layout/hProcess11"/>
    <dgm:cxn modelId="{7873FB88-1C39-4AD9-81BF-5362805D065F}" type="presParOf" srcId="{A80FED8C-1BA3-43C8-86A8-B653E895DE1D}" destId="{E2EA0C45-C28A-46D3-9B9D-0CB874D279EC}" srcOrd="8" destOrd="0" presId="urn:microsoft.com/office/officeart/2005/8/layout/hProcess11"/>
    <dgm:cxn modelId="{D63DC78B-A4FA-4284-AC45-28B8A64134BC}" type="presParOf" srcId="{E2EA0C45-C28A-46D3-9B9D-0CB874D279EC}" destId="{BD96DADC-EAC4-4FAE-AD0A-15372BDC76A5}" srcOrd="0" destOrd="0" presId="urn:microsoft.com/office/officeart/2005/8/layout/hProcess11"/>
    <dgm:cxn modelId="{291E1CD3-F9FB-49D1-A257-36C9DF779068}" type="presParOf" srcId="{E2EA0C45-C28A-46D3-9B9D-0CB874D279EC}" destId="{B40B6A7E-FE0F-4823-BF33-8FE1B5B4F5A9}" srcOrd="1" destOrd="0" presId="urn:microsoft.com/office/officeart/2005/8/layout/hProcess11"/>
    <dgm:cxn modelId="{367E2691-DBDE-432F-8E41-82EAB079EDAA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76995F35-34F0-41E8-B67E-4C7EA689D91E}" type="presOf" srcId="{41CF78B0-CC85-4075-B9E4-336253193AE8}" destId="{84C5DDF5-31AC-41E6-8121-645694DB9C4E}" srcOrd="0" destOrd="0" presId="urn:microsoft.com/office/officeart/2005/8/layout/hProcess11"/>
    <dgm:cxn modelId="{FA2D8CAF-F4A3-4E86-87F1-F791FF6070AA}" type="presOf" srcId="{92B31145-213C-4A2D-8D6A-674A42552E63}" destId="{61EC4A22-FCA2-4C04-8C11-99496FDD18AA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5BE57186-34DB-4A85-9869-8550E4398CFD}" type="presOf" srcId="{18D811AC-833F-4F6B-8084-B4CA79241DE3}" destId="{F315E659-3E8F-4789-84BB-72C4FAF06BCB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D5B14A84-304A-437F-A717-4767C359052F}" type="presOf" srcId="{5B412A2A-0DFC-42E4-B6C3-32F5C11170B8}" destId="{BD96DADC-EAC4-4FAE-AD0A-15372BDC76A5}" srcOrd="0" destOrd="0" presId="urn:microsoft.com/office/officeart/2005/8/layout/hProcess11"/>
    <dgm:cxn modelId="{AA305C5C-AD6B-400D-8BE9-656E2BA519A2}" type="presOf" srcId="{4353695F-CEC9-4204-9268-947BE22184FF}" destId="{DA2A3E21-91E7-482F-8140-CF47B8DB388D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29BA2C88-4944-429C-AC9A-A142573389CB}" type="presOf" srcId="{ACCB7607-8E96-4D9D-9BFA-8016B9D1A095}" destId="{950831E4-077D-42C9-9BD0-B583BECFF085}" srcOrd="0" destOrd="0" presId="urn:microsoft.com/office/officeart/2005/8/layout/hProcess11"/>
    <dgm:cxn modelId="{7DCBE41F-B144-45A0-8A74-BA33208EDC95}" type="presParOf" srcId="{84C5DDF5-31AC-41E6-8121-645694DB9C4E}" destId="{C5D372AE-DC66-4B29-B96E-388D7126AA91}" srcOrd="0" destOrd="0" presId="urn:microsoft.com/office/officeart/2005/8/layout/hProcess11"/>
    <dgm:cxn modelId="{7922A4DE-8CF3-4323-8849-5D58848E8592}" type="presParOf" srcId="{84C5DDF5-31AC-41E6-8121-645694DB9C4E}" destId="{A80FED8C-1BA3-43C8-86A8-B653E895DE1D}" srcOrd="1" destOrd="0" presId="urn:microsoft.com/office/officeart/2005/8/layout/hProcess11"/>
    <dgm:cxn modelId="{56EA37CF-5800-408C-AAA2-23273B8A57E1}" type="presParOf" srcId="{A80FED8C-1BA3-43C8-86A8-B653E895DE1D}" destId="{8DEF7840-36C7-4E35-B11F-D7A9BCAE2C45}" srcOrd="0" destOrd="0" presId="urn:microsoft.com/office/officeart/2005/8/layout/hProcess11"/>
    <dgm:cxn modelId="{75336025-FAAD-444E-86A2-D02F55713F67}" type="presParOf" srcId="{8DEF7840-36C7-4E35-B11F-D7A9BCAE2C45}" destId="{DA2A3E21-91E7-482F-8140-CF47B8DB388D}" srcOrd="0" destOrd="0" presId="urn:microsoft.com/office/officeart/2005/8/layout/hProcess11"/>
    <dgm:cxn modelId="{C4C9AF2A-5A04-45BA-9631-D4D96276C029}" type="presParOf" srcId="{8DEF7840-36C7-4E35-B11F-D7A9BCAE2C45}" destId="{D286652B-7769-4F7D-8B76-8BA2DE7C1C1C}" srcOrd="1" destOrd="0" presId="urn:microsoft.com/office/officeart/2005/8/layout/hProcess11"/>
    <dgm:cxn modelId="{59A7E141-5C2E-4DA7-AD36-16D27046F420}" type="presParOf" srcId="{8DEF7840-36C7-4E35-B11F-D7A9BCAE2C45}" destId="{A679BC8A-3E4F-4758-8506-5C28F96907EF}" srcOrd="2" destOrd="0" presId="urn:microsoft.com/office/officeart/2005/8/layout/hProcess11"/>
    <dgm:cxn modelId="{DF47B4BA-77BD-4B6E-B66C-9758F9D6A321}" type="presParOf" srcId="{A80FED8C-1BA3-43C8-86A8-B653E895DE1D}" destId="{4E911D05-B085-48F3-BB60-F3BDDF0FCB97}" srcOrd="1" destOrd="0" presId="urn:microsoft.com/office/officeart/2005/8/layout/hProcess11"/>
    <dgm:cxn modelId="{74EBC563-8026-4E2A-8228-79134855C692}" type="presParOf" srcId="{A80FED8C-1BA3-43C8-86A8-B653E895DE1D}" destId="{DB8EC3EA-5315-4795-A83F-6E1221515C75}" srcOrd="2" destOrd="0" presId="urn:microsoft.com/office/officeart/2005/8/layout/hProcess11"/>
    <dgm:cxn modelId="{C90CD8D7-8A9A-4D76-B94E-AB826A9EF0FF}" type="presParOf" srcId="{DB8EC3EA-5315-4795-A83F-6E1221515C75}" destId="{61EC4A22-FCA2-4C04-8C11-99496FDD18AA}" srcOrd="0" destOrd="0" presId="urn:microsoft.com/office/officeart/2005/8/layout/hProcess11"/>
    <dgm:cxn modelId="{6DD26670-E4EA-4449-A16E-C5746B43B534}" type="presParOf" srcId="{DB8EC3EA-5315-4795-A83F-6E1221515C75}" destId="{52EC3845-98C5-4871-A12E-919C6DAE33C4}" srcOrd="1" destOrd="0" presId="urn:microsoft.com/office/officeart/2005/8/layout/hProcess11"/>
    <dgm:cxn modelId="{DF6B34BB-9020-438C-99C4-D705BB771124}" type="presParOf" srcId="{DB8EC3EA-5315-4795-A83F-6E1221515C75}" destId="{37BA91B0-46DC-4FF4-A062-CBE1F4098F87}" srcOrd="2" destOrd="0" presId="urn:microsoft.com/office/officeart/2005/8/layout/hProcess11"/>
    <dgm:cxn modelId="{8139C298-00E3-4BBF-AF71-CC2EFBDBF241}" type="presParOf" srcId="{A80FED8C-1BA3-43C8-86A8-B653E895DE1D}" destId="{9949AB0F-5D77-401A-94EE-FEDC3128035E}" srcOrd="3" destOrd="0" presId="urn:microsoft.com/office/officeart/2005/8/layout/hProcess11"/>
    <dgm:cxn modelId="{A94C84B0-3329-4FC5-91FC-68AB1F0215A7}" type="presParOf" srcId="{A80FED8C-1BA3-43C8-86A8-B653E895DE1D}" destId="{EAC67AFD-44E4-4F30-B612-E90E4A2EDFE5}" srcOrd="4" destOrd="0" presId="urn:microsoft.com/office/officeart/2005/8/layout/hProcess11"/>
    <dgm:cxn modelId="{5A751EA3-73F3-444C-85B3-3898F79CB1BB}" type="presParOf" srcId="{EAC67AFD-44E4-4F30-B612-E90E4A2EDFE5}" destId="{F315E659-3E8F-4789-84BB-72C4FAF06BCB}" srcOrd="0" destOrd="0" presId="urn:microsoft.com/office/officeart/2005/8/layout/hProcess11"/>
    <dgm:cxn modelId="{4237C389-6927-471F-9CD1-BEE766D1BC03}" type="presParOf" srcId="{EAC67AFD-44E4-4F30-B612-E90E4A2EDFE5}" destId="{CE357193-E238-49D9-84DC-78C25DEEB253}" srcOrd="1" destOrd="0" presId="urn:microsoft.com/office/officeart/2005/8/layout/hProcess11"/>
    <dgm:cxn modelId="{5CCB5A9C-CC2A-4F77-B3D7-5D04F391C9E0}" type="presParOf" srcId="{EAC67AFD-44E4-4F30-B612-E90E4A2EDFE5}" destId="{86D93869-5200-4C2C-87DB-8DD638BFCDBD}" srcOrd="2" destOrd="0" presId="urn:microsoft.com/office/officeart/2005/8/layout/hProcess11"/>
    <dgm:cxn modelId="{F2C92434-F2F5-4563-AE71-080F53864869}" type="presParOf" srcId="{A80FED8C-1BA3-43C8-86A8-B653E895DE1D}" destId="{0EA5DBDB-ADEC-4D1D-B45D-3E44BEB860E9}" srcOrd="5" destOrd="0" presId="urn:microsoft.com/office/officeart/2005/8/layout/hProcess11"/>
    <dgm:cxn modelId="{C36E1117-4D31-4E3C-882A-DB1EAA10AF26}" type="presParOf" srcId="{A80FED8C-1BA3-43C8-86A8-B653E895DE1D}" destId="{8F20F73E-1BC0-4CA7-81C8-DCA120781098}" srcOrd="6" destOrd="0" presId="urn:microsoft.com/office/officeart/2005/8/layout/hProcess11"/>
    <dgm:cxn modelId="{BC2B73DB-07BA-42B9-AC47-882299F47DA1}" type="presParOf" srcId="{8F20F73E-1BC0-4CA7-81C8-DCA120781098}" destId="{950831E4-077D-42C9-9BD0-B583BECFF085}" srcOrd="0" destOrd="0" presId="urn:microsoft.com/office/officeart/2005/8/layout/hProcess11"/>
    <dgm:cxn modelId="{F6AFAD75-7049-430B-93DC-4C604D0A39B1}" type="presParOf" srcId="{8F20F73E-1BC0-4CA7-81C8-DCA120781098}" destId="{968E1BB4-5584-4632-8698-D0FB272CD50B}" srcOrd="1" destOrd="0" presId="urn:microsoft.com/office/officeart/2005/8/layout/hProcess11"/>
    <dgm:cxn modelId="{ACE970BB-AE7A-4A37-AF8D-CCAF8C3042FE}" type="presParOf" srcId="{8F20F73E-1BC0-4CA7-81C8-DCA120781098}" destId="{EEF365BE-C823-48C9-9AC7-1DCD15206127}" srcOrd="2" destOrd="0" presId="urn:microsoft.com/office/officeart/2005/8/layout/hProcess11"/>
    <dgm:cxn modelId="{947E4A38-D452-4E16-8BD0-2246047FB4BC}" type="presParOf" srcId="{A80FED8C-1BA3-43C8-86A8-B653E895DE1D}" destId="{5FA575D4-6F0B-4351-9DD1-82CB5FD2702D}" srcOrd="7" destOrd="0" presId="urn:microsoft.com/office/officeart/2005/8/layout/hProcess11"/>
    <dgm:cxn modelId="{9E6CF2FB-F240-42A1-9C22-94DD21BE8552}" type="presParOf" srcId="{A80FED8C-1BA3-43C8-86A8-B653E895DE1D}" destId="{E2EA0C45-C28A-46D3-9B9D-0CB874D279EC}" srcOrd="8" destOrd="0" presId="urn:microsoft.com/office/officeart/2005/8/layout/hProcess11"/>
    <dgm:cxn modelId="{ECCED49B-F86D-4C66-91E6-A2B675290AAB}" type="presParOf" srcId="{E2EA0C45-C28A-46D3-9B9D-0CB874D279EC}" destId="{BD96DADC-EAC4-4FAE-AD0A-15372BDC76A5}" srcOrd="0" destOrd="0" presId="urn:microsoft.com/office/officeart/2005/8/layout/hProcess11"/>
    <dgm:cxn modelId="{2B1FEF45-0CC3-4682-BAAD-D37F174A2754}" type="presParOf" srcId="{E2EA0C45-C28A-46D3-9B9D-0CB874D279EC}" destId="{B40B6A7E-FE0F-4823-BF33-8FE1B5B4F5A9}" srcOrd="1" destOrd="0" presId="urn:microsoft.com/office/officeart/2005/8/layout/hProcess11"/>
    <dgm:cxn modelId="{61390290-7DCC-4C0D-A1CF-6C34A30551ED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  <dgm:t>
        <a:bodyPr/>
        <a:lstStyle/>
        <a:p>
          <a:endParaRPr lang="zh-TW" altLang="en-US"/>
        </a:p>
      </dgm:t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80B989DD-0E56-45FE-96E8-15247ADE8C07}" type="presOf" srcId="{5B412A2A-0DFC-42E4-B6C3-32F5C11170B8}" destId="{BD96DADC-EAC4-4FAE-AD0A-15372BDC76A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51BE332D-FA7C-4191-BB74-06B2CAA9C35B}" type="presOf" srcId="{18D811AC-833F-4F6B-8084-B4CA79241DE3}" destId="{F315E659-3E8F-4789-84BB-72C4FAF06BCB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852FA748-43E4-4056-9ED8-930EF54B1903}" type="presOf" srcId="{41CF78B0-CC85-4075-B9E4-336253193AE8}" destId="{84C5DDF5-31AC-41E6-8121-645694DB9C4E}" srcOrd="0" destOrd="0" presId="urn:microsoft.com/office/officeart/2005/8/layout/hProcess11"/>
    <dgm:cxn modelId="{7FB0E6C8-B62A-4E05-864B-97205112AD89}" type="presOf" srcId="{92B31145-213C-4A2D-8D6A-674A42552E63}" destId="{61EC4A22-FCA2-4C04-8C11-99496FDD18AA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16004D12-3B0F-4360-9B5A-272C6BCC47F6}" type="presOf" srcId="{ACCB7607-8E96-4D9D-9BFA-8016B9D1A095}" destId="{950831E4-077D-42C9-9BD0-B583BECFF085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481781DC-56F3-47D7-9DCB-3B593372A9BB}" type="presOf" srcId="{4353695F-CEC9-4204-9268-947BE22184FF}" destId="{DA2A3E21-91E7-482F-8140-CF47B8DB388D}" srcOrd="0" destOrd="0" presId="urn:microsoft.com/office/officeart/2005/8/layout/hProcess11"/>
    <dgm:cxn modelId="{883283EE-3A1C-42A1-BEEF-A9F56E1CD7A1}" type="presParOf" srcId="{84C5DDF5-31AC-41E6-8121-645694DB9C4E}" destId="{C5D372AE-DC66-4B29-B96E-388D7126AA91}" srcOrd="0" destOrd="0" presId="urn:microsoft.com/office/officeart/2005/8/layout/hProcess11"/>
    <dgm:cxn modelId="{50775A2B-CAD6-4959-9027-DB51F187192D}" type="presParOf" srcId="{84C5DDF5-31AC-41E6-8121-645694DB9C4E}" destId="{A80FED8C-1BA3-43C8-86A8-B653E895DE1D}" srcOrd="1" destOrd="0" presId="urn:microsoft.com/office/officeart/2005/8/layout/hProcess11"/>
    <dgm:cxn modelId="{C99EADFD-97EB-4BE4-A89D-CE97CD3DF7E7}" type="presParOf" srcId="{A80FED8C-1BA3-43C8-86A8-B653E895DE1D}" destId="{8DEF7840-36C7-4E35-B11F-D7A9BCAE2C45}" srcOrd="0" destOrd="0" presId="urn:microsoft.com/office/officeart/2005/8/layout/hProcess11"/>
    <dgm:cxn modelId="{2699635F-2EE5-488A-8F18-E9B2AA72635B}" type="presParOf" srcId="{8DEF7840-36C7-4E35-B11F-D7A9BCAE2C45}" destId="{DA2A3E21-91E7-482F-8140-CF47B8DB388D}" srcOrd="0" destOrd="0" presId="urn:microsoft.com/office/officeart/2005/8/layout/hProcess11"/>
    <dgm:cxn modelId="{E3014BC8-E4D4-43A1-80DC-75503F8C045D}" type="presParOf" srcId="{8DEF7840-36C7-4E35-B11F-D7A9BCAE2C45}" destId="{D286652B-7769-4F7D-8B76-8BA2DE7C1C1C}" srcOrd="1" destOrd="0" presId="urn:microsoft.com/office/officeart/2005/8/layout/hProcess11"/>
    <dgm:cxn modelId="{867EEFBB-7B72-48CE-B669-D05730E7228B}" type="presParOf" srcId="{8DEF7840-36C7-4E35-B11F-D7A9BCAE2C45}" destId="{A679BC8A-3E4F-4758-8506-5C28F96907EF}" srcOrd="2" destOrd="0" presId="urn:microsoft.com/office/officeart/2005/8/layout/hProcess11"/>
    <dgm:cxn modelId="{EC074F5D-2060-4A29-B394-8E2294183860}" type="presParOf" srcId="{A80FED8C-1BA3-43C8-86A8-B653E895DE1D}" destId="{4E911D05-B085-48F3-BB60-F3BDDF0FCB97}" srcOrd="1" destOrd="0" presId="urn:microsoft.com/office/officeart/2005/8/layout/hProcess11"/>
    <dgm:cxn modelId="{942728E1-EE2A-41D5-960B-EE2FD49E9497}" type="presParOf" srcId="{A80FED8C-1BA3-43C8-86A8-B653E895DE1D}" destId="{DB8EC3EA-5315-4795-A83F-6E1221515C75}" srcOrd="2" destOrd="0" presId="urn:microsoft.com/office/officeart/2005/8/layout/hProcess11"/>
    <dgm:cxn modelId="{0B1AE968-61CB-409D-8422-33130C0DE473}" type="presParOf" srcId="{DB8EC3EA-5315-4795-A83F-6E1221515C75}" destId="{61EC4A22-FCA2-4C04-8C11-99496FDD18AA}" srcOrd="0" destOrd="0" presId="urn:microsoft.com/office/officeart/2005/8/layout/hProcess11"/>
    <dgm:cxn modelId="{62EB8683-F765-43E8-9FEF-6DB959373068}" type="presParOf" srcId="{DB8EC3EA-5315-4795-A83F-6E1221515C75}" destId="{52EC3845-98C5-4871-A12E-919C6DAE33C4}" srcOrd="1" destOrd="0" presId="urn:microsoft.com/office/officeart/2005/8/layout/hProcess11"/>
    <dgm:cxn modelId="{B2669C06-A1A6-41E8-B552-9EC7B60D3D6D}" type="presParOf" srcId="{DB8EC3EA-5315-4795-A83F-6E1221515C75}" destId="{37BA91B0-46DC-4FF4-A062-CBE1F4098F87}" srcOrd="2" destOrd="0" presId="urn:microsoft.com/office/officeart/2005/8/layout/hProcess11"/>
    <dgm:cxn modelId="{559C41EF-E456-4027-941A-1AE0ED98D96E}" type="presParOf" srcId="{A80FED8C-1BA3-43C8-86A8-B653E895DE1D}" destId="{9949AB0F-5D77-401A-94EE-FEDC3128035E}" srcOrd="3" destOrd="0" presId="urn:microsoft.com/office/officeart/2005/8/layout/hProcess11"/>
    <dgm:cxn modelId="{F5C7177C-1231-46D1-8196-1097DCE97F3E}" type="presParOf" srcId="{A80FED8C-1BA3-43C8-86A8-B653E895DE1D}" destId="{EAC67AFD-44E4-4F30-B612-E90E4A2EDFE5}" srcOrd="4" destOrd="0" presId="urn:microsoft.com/office/officeart/2005/8/layout/hProcess11"/>
    <dgm:cxn modelId="{AF365C1E-FF51-41F0-81D7-D48DAAF17C0F}" type="presParOf" srcId="{EAC67AFD-44E4-4F30-B612-E90E4A2EDFE5}" destId="{F315E659-3E8F-4789-84BB-72C4FAF06BCB}" srcOrd="0" destOrd="0" presId="urn:microsoft.com/office/officeart/2005/8/layout/hProcess11"/>
    <dgm:cxn modelId="{47DC8196-76DC-4CFC-A768-2C146A251EE6}" type="presParOf" srcId="{EAC67AFD-44E4-4F30-B612-E90E4A2EDFE5}" destId="{CE357193-E238-49D9-84DC-78C25DEEB253}" srcOrd="1" destOrd="0" presId="urn:microsoft.com/office/officeart/2005/8/layout/hProcess11"/>
    <dgm:cxn modelId="{CAFEB1C9-C2B1-49BF-ACA2-AF533545EEE8}" type="presParOf" srcId="{EAC67AFD-44E4-4F30-B612-E90E4A2EDFE5}" destId="{86D93869-5200-4C2C-87DB-8DD638BFCDBD}" srcOrd="2" destOrd="0" presId="urn:microsoft.com/office/officeart/2005/8/layout/hProcess11"/>
    <dgm:cxn modelId="{FD34A0D3-FE42-4E8A-B0E5-8F84A18047EC}" type="presParOf" srcId="{A80FED8C-1BA3-43C8-86A8-B653E895DE1D}" destId="{0EA5DBDB-ADEC-4D1D-B45D-3E44BEB860E9}" srcOrd="5" destOrd="0" presId="urn:microsoft.com/office/officeart/2005/8/layout/hProcess11"/>
    <dgm:cxn modelId="{E5F0B70A-BC8B-4A30-8211-D5F49E612F56}" type="presParOf" srcId="{A80FED8C-1BA3-43C8-86A8-B653E895DE1D}" destId="{8F20F73E-1BC0-4CA7-81C8-DCA120781098}" srcOrd="6" destOrd="0" presId="urn:microsoft.com/office/officeart/2005/8/layout/hProcess11"/>
    <dgm:cxn modelId="{54B90757-5764-469A-B43E-22B971DAE0F1}" type="presParOf" srcId="{8F20F73E-1BC0-4CA7-81C8-DCA120781098}" destId="{950831E4-077D-42C9-9BD0-B583BECFF085}" srcOrd="0" destOrd="0" presId="urn:microsoft.com/office/officeart/2005/8/layout/hProcess11"/>
    <dgm:cxn modelId="{C33E88A8-C5D0-4FAD-9156-E6FFC0A884D5}" type="presParOf" srcId="{8F20F73E-1BC0-4CA7-81C8-DCA120781098}" destId="{968E1BB4-5584-4632-8698-D0FB272CD50B}" srcOrd="1" destOrd="0" presId="urn:microsoft.com/office/officeart/2005/8/layout/hProcess11"/>
    <dgm:cxn modelId="{FE3640F9-5DD5-45EA-8160-648A98584ED0}" type="presParOf" srcId="{8F20F73E-1BC0-4CA7-81C8-DCA120781098}" destId="{EEF365BE-C823-48C9-9AC7-1DCD15206127}" srcOrd="2" destOrd="0" presId="urn:microsoft.com/office/officeart/2005/8/layout/hProcess11"/>
    <dgm:cxn modelId="{E80F6B2A-F878-4785-BF0A-5C4934EF6034}" type="presParOf" srcId="{A80FED8C-1BA3-43C8-86A8-B653E895DE1D}" destId="{5FA575D4-6F0B-4351-9DD1-82CB5FD2702D}" srcOrd="7" destOrd="0" presId="urn:microsoft.com/office/officeart/2005/8/layout/hProcess11"/>
    <dgm:cxn modelId="{D431D776-4561-4652-B46E-592CC677AE55}" type="presParOf" srcId="{A80FED8C-1BA3-43C8-86A8-B653E895DE1D}" destId="{E2EA0C45-C28A-46D3-9B9D-0CB874D279EC}" srcOrd="8" destOrd="0" presId="urn:microsoft.com/office/officeart/2005/8/layout/hProcess11"/>
    <dgm:cxn modelId="{F5CF40EC-B041-4E1A-9285-45C790EDE898}" type="presParOf" srcId="{E2EA0C45-C28A-46D3-9B9D-0CB874D279EC}" destId="{BD96DADC-EAC4-4FAE-AD0A-15372BDC76A5}" srcOrd="0" destOrd="0" presId="urn:microsoft.com/office/officeart/2005/8/layout/hProcess11"/>
    <dgm:cxn modelId="{1DDC6BA7-3718-416E-925E-A31A6D4DC7AA}" type="presParOf" srcId="{E2EA0C45-C28A-46D3-9B9D-0CB874D279EC}" destId="{B40B6A7E-FE0F-4823-BF33-8FE1B5B4F5A9}" srcOrd="1" destOrd="0" presId="urn:microsoft.com/office/officeart/2005/8/layout/hProcess11"/>
    <dgm:cxn modelId="{B43655B6-2BA9-4C01-9E3B-83D6215211FF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ABC1ED7D-63ED-4C88-BB08-4ACB756D2F5C}" type="presOf" srcId="{ACCB7607-8E96-4D9D-9BFA-8016B9D1A095}" destId="{950831E4-077D-42C9-9BD0-B583BECFF085}" srcOrd="0" destOrd="0" presId="urn:microsoft.com/office/officeart/2005/8/layout/hProcess11"/>
    <dgm:cxn modelId="{48F1BAFA-2BD2-4DEA-966C-C965AB3AD9D6}" type="presOf" srcId="{5B412A2A-0DFC-42E4-B6C3-32F5C11170B8}" destId="{BD96DADC-EAC4-4FAE-AD0A-15372BDC76A5}" srcOrd="0" destOrd="0" presId="urn:microsoft.com/office/officeart/2005/8/layout/hProcess11"/>
    <dgm:cxn modelId="{87E23D38-9246-4A06-B4B7-4F808D18815C}" type="presOf" srcId="{18D811AC-833F-4F6B-8084-B4CA79241DE3}" destId="{F315E659-3E8F-4789-84BB-72C4FAF06BCB}" srcOrd="0" destOrd="0" presId="urn:microsoft.com/office/officeart/2005/8/layout/hProcess11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E260A182-120F-48C7-A66D-01625515BBD0}" type="presOf" srcId="{41CF78B0-CC85-4075-B9E4-336253193AE8}" destId="{84C5DDF5-31AC-41E6-8121-645694DB9C4E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27B310A7-CA05-4B1A-9F25-9E91FDEBDE4C}" type="presOf" srcId="{92B31145-213C-4A2D-8D6A-674A42552E63}" destId="{61EC4A22-FCA2-4C04-8C11-99496FDD18AA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251B0B46-C202-47A3-815B-D9364B9AF056}" type="presOf" srcId="{4353695F-CEC9-4204-9268-947BE22184FF}" destId="{DA2A3E21-91E7-482F-8140-CF47B8DB388D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5D5A014B-069A-4E62-B65D-408485351E98}" type="presParOf" srcId="{84C5DDF5-31AC-41E6-8121-645694DB9C4E}" destId="{C5D372AE-DC66-4B29-B96E-388D7126AA91}" srcOrd="0" destOrd="0" presId="urn:microsoft.com/office/officeart/2005/8/layout/hProcess11"/>
    <dgm:cxn modelId="{5B0F3549-4FFC-4336-A508-88A85CC83B49}" type="presParOf" srcId="{84C5DDF5-31AC-41E6-8121-645694DB9C4E}" destId="{A80FED8C-1BA3-43C8-86A8-B653E895DE1D}" srcOrd="1" destOrd="0" presId="urn:microsoft.com/office/officeart/2005/8/layout/hProcess11"/>
    <dgm:cxn modelId="{92F18850-8FBA-4691-A6D7-60BDF378A53E}" type="presParOf" srcId="{A80FED8C-1BA3-43C8-86A8-B653E895DE1D}" destId="{8DEF7840-36C7-4E35-B11F-D7A9BCAE2C45}" srcOrd="0" destOrd="0" presId="urn:microsoft.com/office/officeart/2005/8/layout/hProcess11"/>
    <dgm:cxn modelId="{5D2AD966-0A18-456C-A6BE-9CA7BACB9940}" type="presParOf" srcId="{8DEF7840-36C7-4E35-B11F-D7A9BCAE2C45}" destId="{DA2A3E21-91E7-482F-8140-CF47B8DB388D}" srcOrd="0" destOrd="0" presId="urn:microsoft.com/office/officeart/2005/8/layout/hProcess11"/>
    <dgm:cxn modelId="{E612B3AB-73CC-4EC9-B6B0-BECB6B93D429}" type="presParOf" srcId="{8DEF7840-36C7-4E35-B11F-D7A9BCAE2C45}" destId="{D286652B-7769-4F7D-8B76-8BA2DE7C1C1C}" srcOrd="1" destOrd="0" presId="urn:microsoft.com/office/officeart/2005/8/layout/hProcess11"/>
    <dgm:cxn modelId="{8D2D651B-2253-4DFE-A154-BE3C1159F785}" type="presParOf" srcId="{8DEF7840-36C7-4E35-B11F-D7A9BCAE2C45}" destId="{A679BC8A-3E4F-4758-8506-5C28F96907EF}" srcOrd="2" destOrd="0" presId="urn:microsoft.com/office/officeart/2005/8/layout/hProcess11"/>
    <dgm:cxn modelId="{85CEEB16-4E53-4EBA-BE45-43A48BB0EC53}" type="presParOf" srcId="{A80FED8C-1BA3-43C8-86A8-B653E895DE1D}" destId="{4E911D05-B085-48F3-BB60-F3BDDF0FCB97}" srcOrd="1" destOrd="0" presId="urn:microsoft.com/office/officeart/2005/8/layout/hProcess11"/>
    <dgm:cxn modelId="{5CCC72EB-7F58-4136-A95C-68F2487A7C98}" type="presParOf" srcId="{A80FED8C-1BA3-43C8-86A8-B653E895DE1D}" destId="{DB8EC3EA-5315-4795-A83F-6E1221515C75}" srcOrd="2" destOrd="0" presId="urn:microsoft.com/office/officeart/2005/8/layout/hProcess11"/>
    <dgm:cxn modelId="{6E878136-FC61-489E-B220-3D626BBE5AD0}" type="presParOf" srcId="{DB8EC3EA-5315-4795-A83F-6E1221515C75}" destId="{61EC4A22-FCA2-4C04-8C11-99496FDD18AA}" srcOrd="0" destOrd="0" presId="urn:microsoft.com/office/officeart/2005/8/layout/hProcess11"/>
    <dgm:cxn modelId="{CF8DD659-0F37-43A0-9862-E7D76C686773}" type="presParOf" srcId="{DB8EC3EA-5315-4795-A83F-6E1221515C75}" destId="{52EC3845-98C5-4871-A12E-919C6DAE33C4}" srcOrd="1" destOrd="0" presId="urn:microsoft.com/office/officeart/2005/8/layout/hProcess11"/>
    <dgm:cxn modelId="{B59B53E8-D475-475D-B4CE-09670B718348}" type="presParOf" srcId="{DB8EC3EA-5315-4795-A83F-6E1221515C75}" destId="{37BA91B0-46DC-4FF4-A062-CBE1F4098F87}" srcOrd="2" destOrd="0" presId="urn:microsoft.com/office/officeart/2005/8/layout/hProcess11"/>
    <dgm:cxn modelId="{816155F5-C192-4734-9A37-BDF23E2070C8}" type="presParOf" srcId="{A80FED8C-1BA3-43C8-86A8-B653E895DE1D}" destId="{9949AB0F-5D77-401A-94EE-FEDC3128035E}" srcOrd="3" destOrd="0" presId="urn:microsoft.com/office/officeart/2005/8/layout/hProcess11"/>
    <dgm:cxn modelId="{FE92153C-87A3-4216-BCFB-A397B6A96511}" type="presParOf" srcId="{A80FED8C-1BA3-43C8-86A8-B653E895DE1D}" destId="{EAC67AFD-44E4-4F30-B612-E90E4A2EDFE5}" srcOrd="4" destOrd="0" presId="urn:microsoft.com/office/officeart/2005/8/layout/hProcess11"/>
    <dgm:cxn modelId="{7CD72C29-046F-4C70-BEBE-E219F93B8140}" type="presParOf" srcId="{EAC67AFD-44E4-4F30-B612-E90E4A2EDFE5}" destId="{F315E659-3E8F-4789-84BB-72C4FAF06BCB}" srcOrd="0" destOrd="0" presId="urn:microsoft.com/office/officeart/2005/8/layout/hProcess11"/>
    <dgm:cxn modelId="{F8D4E540-DBCB-41A7-B3AB-0837B8C84C5C}" type="presParOf" srcId="{EAC67AFD-44E4-4F30-B612-E90E4A2EDFE5}" destId="{CE357193-E238-49D9-84DC-78C25DEEB253}" srcOrd="1" destOrd="0" presId="urn:microsoft.com/office/officeart/2005/8/layout/hProcess11"/>
    <dgm:cxn modelId="{0893B74A-25C7-4DC4-95B5-D668A929CA31}" type="presParOf" srcId="{EAC67AFD-44E4-4F30-B612-E90E4A2EDFE5}" destId="{86D93869-5200-4C2C-87DB-8DD638BFCDBD}" srcOrd="2" destOrd="0" presId="urn:microsoft.com/office/officeart/2005/8/layout/hProcess11"/>
    <dgm:cxn modelId="{4A762FB5-8787-4CB4-9855-DB8EDA05DDF9}" type="presParOf" srcId="{A80FED8C-1BA3-43C8-86A8-B653E895DE1D}" destId="{0EA5DBDB-ADEC-4D1D-B45D-3E44BEB860E9}" srcOrd="5" destOrd="0" presId="urn:microsoft.com/office/officeart/2005/8/layout/hProcess11"/>
    <dgm:cxn modelId="{DBC40E79-BE7B-4347-8F78-8A8027FCADFD}" type="presParOf" srcId="{A80FED8C-1BA3-43C8-86A8-B653E895DE1D}" destId="{8F20F73E-1BC0-4CA7-81C8-DCA120781098}" srcOrd="6" destOrd="0" presId="urn:microsoft.com/office/officeart/2005/8/layout/hProcess11"/>
    <dgm:cxn modelId="{40409C46-437E-4701-A5ED-73B2F3F00FCA}" type="presParOf" srcId="{8F20F73E-1BC0-4CA7-81C8-DCA120781098}" destId="{950831E4-077D-42C9-9BD0-B583BECFF085}" srcOrd="0" destOrd="0" presId="urn:microsoft.com/office/officeart/2005/8/layout/hProcess11"/>
    <dgm:cxn modelId="{09D5FC8C-AB92-472E-ABB5-95A73ADA235F}" type="presParOf" srcId="{8F20F73E-1BC0-4CA7-81C8-DCA120781098}" destId="{968E1BB4-5584-4632-8698-D0FB272CD50B}" srcOrd="1" destOrd="0" presId="urn:microsoft.com/office/officeart/2005/8/layout/hProcess11"/>
    <dgm:cxn modelId="{4319A3AD-3DD7-49FF-BD4F-AB104F9E5D16}" type="presParOf" srcId="{8F20F73E-1BC0-4CA7-81C8-DCA120781098}" destId="{EEF365BE-C823-48C9-9AC7-1DCD15206127}" srcOrd="2" destOrd="0" presId="urn:microsoft.com/office/officeart/2005/8/layout/hProcess11"/>
    <dgm:cxn modelId="{C5B651E0-936A-4AE5-AD77-BA6DAE823767}" type="presParOf" srcId="{A80FED8C-1BA3-43C8-86A8-B653E895DE1D}" destId="{5FA575D4-6F0B-4351-9DD1-82CB5FD2702D}" srcOrd="7" destOrd="0" presId="urn:microsoft.com/office/officeart/2005/8/layout/hProcess11"/>
    <dgm:cxn modelId="{91465122-642B-4449-AF79-7C028DADB8CD}" type="presParOf" srcId="{A80FED8C-1BA3-43C8-86A8-B653E895DE1D}" destId="{E2EA0C45-C28A-46D3-9B9D-0CB874D279EC}" srcOrd="8" destOrd="0" presId="urn:microsoft.com/office/officeart/2005/8/layout/hProcess11"/>
    <dgm:cxn modelId="{9948B596-1686-4A00-8A7B-CEBB5AF9832C}" type="presParOf" srcId="{E2EA0C45-C28A-46D3-9B9D-0CB874D279EC}" destId="{BD96DADC-EAC4-4FAE-AD0A-15372BDC76A5}" srcOrd="0" destOrd="0" presId="urn:microsoft.com/office/officeart/2005/8/layout/hProcess11"/>
    <dgm:cxn modelId="{BB4FE003-5A72-4277-8038-C7A27B52A3A1}" type="presParOf" srcId="{E2EA0C45-C28A-46D3-9B9D-0CB874D279EC}" destId="{B40B6A7E-FE0F-4823-BF33-8FE1B5B4F5A9}" srcOrd="1" destOrd="0" presId="urn:microsoft.com/office/officeart/2005/8/layout/hProcess11"/>
    <dgm:cxn modelId="{F4B24465-334F-467C-BA98-BCDC4594BC2D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2C6AABE3-896F-415D-AA85-804A4B57311B}" type="presOf" srcId="{92B31145-213C-4A2D-8D6A-674A42552E63}" destId="{61EC4A22-FCA2-4C04-8C11-99496FDD18AA}" srcOrd="0" destOrd="0" presId="urn:microsoft.com/office/officeart/2005/8/layout/hProcess11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AE702136-C475-4D62-883F-8F062ECD6D96}" type="presOf" srcId="{4353695F-CEC9-4204-9268-947BE22184FF}" destId="{DA2A3E21-91E7-482F-8140-CF47B8DB388D}" srcOrd="0" destOrd="0" presId="urn:microsoft.com/office/officeart/2005/8/layout/hProcess11"/>
    <dgm:cxn modelId="{1B3B2D0B-E167-43FC-BA4F-C70FF96DB666}" type="presOf" srcId="{5B412A2A-0DFC-42E4-B6C3-32F5C11170B8}" destId="{BD96DADC-EAC4-4FAE-AD0A-15372BDC76A5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50B5BB33-640B-4BF2-9EB4-CECEF7677BB5}" type="presOf" srcId="{41CF78B0-CC85-4075-B9E4-336253193AE8}" destId="{84C5DDF5-31AC-41E6-8121-645694DB9C4E}" srcOrd="0" destOrd="0" presId="urn:microsoft.com/office/officeart/2005/8/layout/hProcess11"/>
    <dgm:cxn modelId="{878BD5D9-381A-4CC8-AE59-FA34DCAC1029}" type="presOf" srcId="{18D811AC-833F-4F6B-8084-B4CA79241DE3}" destId="{F315E659-3E8F-4789-84BB-72C4FAF06BCB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634BECCA-0D83-4631-8FBD-4539EDE32F49}" type="presOf" srcId="{ACCB7607-8E96-4D9D-9BFA-8016B9D1A095}" destId="{950831E4-077D-42C9-9BD0-B583BECFF08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515F82C3-3D25-4BBC-889A-4E2D969256E3}" type="presParOf" srcId="{84C5DDF5-31AC-41E6-8121-645694DB9C4E}" destId="{C5D372AE-DC66-4B29-B96E-388D7126AA91}" srcOrd="0" destOrd="0" presId="urn:microsoft.com/office/officeart/2005/8/layout/hProcess11"/>
    <dgm:cxn modelId="{DEE5DC06-F78D-4933-BB52-8FCC011A4379}" type="presParOf" srcId="{84C5DDF5-31AC-41E6-8121-645694DB9C4E}" destId="{A80FED8C-1BA3-43C8-86A8-B653E895DE1D}" srcOrd="1" destOrd="0" presId="urn:microsoft.com/office/officeart/2005/8/layout/hProcess11"/>
    <dgm:cxn modelId="{EFB1E7BC-E5A1-4497-A7C2-5DEB2B2EA884}" type="presParOf" srcId="{A80FED8C-1BA3-43C8-86A8-B653E895DE1D}" destId="{8DEF7840-36C7-4E35-B11F-D7A9BCAE2C45}" srcOrd="0" destOrd="0" presId="urn:microsoft.com/office/officeart/2005/8/layout/hProcess11"/>
    <dgm:cxn modelId="{CAB0CF66-820B-467C-9704-CF337FB22F27}" type="presParOf" srcId="{8DEF7840-36C7-4E35-B11F-D7A9BCAE2C45}" destId="{DA2A3E21-91E7-482F-8140-CF47B8DB388D}" srcOrd="0" destOrd="0" presId="urn:microsoft.com/office/officeart/2005/8/layout/hProcess11"/>
    <dgm:cxn modelId="{259AAEB9-E0DC-460B-B78C-A051610107D5}" type="presParOf" srcId="{8DEF7840-36C7-4E35-B11F-D7A9BCAE2C45}" destId="{D286652B-7769-4F7D-8B76-8BA2DE7C1C1C}" srcOrd="1" destOrd="0" presId="urn:microsoft.com/office/officeart/2005/8/layout/hProcess11"/>
    <dgm:cxn modelId="{394A056B-5699-4EDF-9CE4-8E3624838E0F}" type="presParOf" srcId="{8DEF7840-36C7-4E35-B11F-D7A9BCAE2C45}" destId="{A679BC8A-3E4F-4758-8506-5C28F96907EF}" srcOrd="2" destOrd="0" presId="urn:microsoft.com/office/officeart/2005/8/layout/hProcess11"/>
    <dgm:cxn modelId="{7D957579-2AFA-4E47-9E70-562B276F4D2E}" type="presParOf" srcId="{A80FED8C-1BA3-43C8-86A8-B653E895DE1D}" destId="{4E911D05-B085-48F3-BB60-F3BDDF0FCB97}" srcOrd="1" destOrd="0" presId="urn:microsoft.com/office/officeart/2005/8/layout/hProcess11"/>
    <dgm:cxn modelId="{91812B58-3EFF-48D8-BDA1-D20488010AF7}" type="presParOf" srcId="{A80FED8C-1BA3-43C8-86A8-B653E895DE1D}" destId="{DB8EC3EA-5315-4795-A83F-6E1221515C75}" srcOrd="2" destOrd="0" presId="urn:microsoft.com/office/officeart/2005/8/layout/hProcess11"/>
    <dgm:cxn modelId="{BB6783D1-A676-4AAF-8AEE-03DA0D532C69}" type="presParOf" srcId="{DB8EC3EA-5315-4795-A83F-6E1221515C75}" destId="{61EC4A22-FCA2-4C04-8C11-99496FDD18AA}" srcOrd="0" destOrd="0" presId="urn:microsoft.com/office/officeart/2005/8/layout/hProcess11"/>
    <dgm:cxn modelId="{5255E954-C7D6-403C-8864-0AC90BD4012A}" type="presParOf" srcId="{DB8EC3EA-5315-4795-A83F-6E1221515C75}" destId="{52EC3845-98C5-4871-A12E-919C6DAE33C4}" srcOrd="1" destOrd="0" presId="urn:microsoft.com/office/officeart/2005/8/layout/hProcess11"/>
    <dgm:cxn modelId="{B71AD692-0011-4CC3-92B2-2E28730F907E}" type="presParOf" srcId="{DB8EC3EA-5315-4795-A83F-6E1221515C75}" destId="{37BA91B0-46DC-4FF4-A062-CBE1F4098F87}" srcOrd="2" destOrd="0" presId="urn:microsoft.com/office/officeart/2005/8/layout/hProcess11"/>
    <dgm:cxn modelId="{8564270A-D356-4651-ACCC-84CA36B049B7}" type="presParOf" srcId="{A80FED8C-1BA3-43C8-86A8-B653E895DE1D}" destId="{9949AB0F-5D77-401A-94EE-FEDC3128035E}" srcOrd="3" destOrd="0" presId="urn:microsoft.com/office/officeart/2005/8/layout/hProcess11"/>
    <dgm:cxn modelId="{0E39A25F-CB2B-4393-9B7C-679190D77AFC}" type="presParOf" srcId="{A80FED8C-1BA3-43C8-86A8-B653E895DE1D}" destId="{EAC67AFD-44E4-4F30-B612-E90E4A2EDFE5}" srcOrd="4" destOrd="0" presId="urn:microsoft.com/office/officeart/2005/8/layout/hProcess11"/>
    <dgm:cxn modelId="{648A0215-308B-47C5-B4C0-F4FE7D4772CE}" type="presParOf" srcId="{EAC67AFD-44E4-4F30-B612-E90E4A2EDFE5}" destId="{F315E659-3E8F-4789-84BB-72C4FAF06BCB}" srcOrd="0" destOrd="0" presId="urn:microsoft.com/office/officeart/2005/8/layout/hProcess11"/>
    <dgm:cxn modelId="{D9109652-901C-4589-9B66-96BCE3B4D14B}" type="presParOf" srcId="{EAC67AFD-44E4-4F30-B612-E90E4A2EDFE5}" destId="{CE357193-E238-49D9-84DC-78C25DEEB253}" srcOrd="1" destOrd="0" presId="urn:microsoft.com/office/officeart/2005/8/layout/hProcess11"/>
    <dgm:cxn modelId="{8BC31AE1-93EF-4F83-BB03-4B81824C7F35}" type="presParOf" srcId="{EAC67AFD-44E4-4F30-B612-E90E4A2EDFE5}" destId="{86D93869-5200-4C2C-87DB-8DD638BFCDBD}" srcOrd="2" destOrd="0" presId="urn:microsoft.com/office/officeart/2005/8/layout/hProcess11"/>
    <dgm:cxn modelId="{810549EB-EB46-4164-8AB3-7CBB141C7F18}" type="presParOf" srcId="{A80FED8C-1BA3-43C8-86A8-B653E895DE1D}" destId="{0EA5DBDB-ADEC-4D1D-B45D-3E44BEB860E9}" srcOrd="5" destOrd="0" presId="urn:microsoft.com/office/officeart/2005/8/layout/hProcess11"/>
    <dgm:cxn modelId="{0FD2690C-00B3-4948-9339-3E4EB92EA171}" type="presParOf" srcId="{A80FED8C-1BA3-43C8-86A8-B653E895DE1D}" destId="{8F20F73E-1BC0-4CA7-81C8-DCA120781098}" srcOrd="6" destOrd="0" presId="urn:microsoft.com/office/officeart/2005/8/layout/hProcess11"/>
    <dgm:cxn modelId="{B0A7DDA2-501E-4E48-89D2-4BA3F9171BD1}" type="presParOf" srcId="{8F20F73E-1BC0-4CA7-81C8-DCA120781098}" destId="{950831E4-077D-42C9-9BD0-B583BECFF085}" srcOrd="0" destOrd="0" presId="urn:microsoft.com/office/officeart/2005/8/layout/hProcess11"/>
    <dgm:cxn modelId="{C598284B-D7AF-412A-A002-3586A187DA6C}" type="presParOf" srcId="{8F20F73E-1BC0-4CA7-81C8-DCA120781098}" destId="{968E1BB4-5584-4632-8698-D0FB272CD50B}" srcOrd="1" destOrd="0" presId="urn:microsoft.com/office/officeart/2005/8/layout/hProcess11"/>
    <dgm:cxn modelId="{F689CB86-1639-48D1-94A2-C6625B5FB4A6}" type="presParOf" srcId="{8F20F73E-1BC0-4CA7-81C8-DCA120781098}" destId="{EEF365BE-C823-48C9-9AC7-1DCD15206127}" srcOrd="2" destOrd="0" presId="urn:microsoft.com/office/officeart/2005/8/layout/hProcess11"/>
    <dgm:cxn modelId="{B2B08C48-3666-401B-9EF9-D54AA6C39426}" type="presParOf" srcId="{A80FED8C-1BA3-43C8-86A8-B653E895DE1D}" destId="{5FA575D4-6F0B-4351-9DD1-82CB5FD2702D}" srcOrd="7" destOrd="0" presId="urn:microsoft.com/office/officeart/2005/8/layout/hProcess11"/>
    <dgm:cxn modelId="{AAC7D6E2-2C56-4938-897A-A86E5B7AE4E2}" type="presParOf" srcId="{A80FED8C-1BA3-43C8-86A8-B653E895DE1D}" destId="{E2EA0C45-C28A-46D3-9B9D-0CB874D279EC}" srcOrd="8" destOrd="0" presId="urn:microsoft.com/office/officeart/2005/8/layout/hProcess11"/>
    <dgm:cxn modelId="{B91B7175-8BA6-4CBA-9847-7BA5D9BA8257}" type="presParOf" srcId="{E2EA0C45-C28A-46D3-9B9D-0CB874D279EC}" destId="{BD96DADC-EAC4-4FAE-AD0A-15372BDC76A5}" srcOrd="0" destOrd="0" presId="urn:microsoft.com/office/officeart/2005/8/layout/hProcess11"/>
    <dgm:cxn modelId="{8F0DAEB8-A600-4D0B-A669-E28089FD5E76}" type="presParOf" srcId="{E2EA0C45-C28A-46D3-9B9D-0CB874D279EC}" destId="{B40B6A7E-FE0F-4823-BF33-8FE1B5B4F5A9}" srcOrd="1" destOrd="0" presId="urn:microsoft.com/office/officeart/2005/8/layout/hProcess11"/>
    <dgm:cxn modelId="{4E929801-8B5F-4437-88AD-B26414747B34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5E1D1B59-A7D7-49B5-BBEB-CC2836983CC5}" type="presOf" srcId="{5B412A2A-0DFC-42E4-B6C3-32F5C11170B8}" destId="{BD96DADC-EAC4-4FAE-AD0A-15372BDC76A5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CE2AF32A-AD2A-425A-A078-B0A9D6BE32CA}" type="presOf" srcId="{18D811AC-833F-4F6B-8084-B4CA79241DE3}" destId="{F315E659-3E8F-4789-84BB-72C4FAF06BCB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189F20FA-617E-4C8C-A49C-EB5E1226E30F}" type="presOf" srcId="{4353695F-CEC9-4204-9268-947BE22184FF}" destId="{DA2A3E21-91E7-482F-8140-CF47B8DB388D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A716C7AE-15A3-4C0D-9AFC-EFEB2ED1CB58}" type="presOf" srcId="{41CF78B0-CC85-4075-B9E4-336253193AE8}" destId="{84C5DDF5-31AC-41E6-8121-645694DB9C4E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E4695596-BC61-4ECC-A7EF-7506F29D4089}" type="presOf" srcId="{ACCB7607-8E96-4D9D-9BFA-8016B9D1A095}" destId="{950831E4-077D-42C9-9BD0-B583BECFF085}" srcOrd="0" destOrd="0" presId="urn:microsoft.com/office/officeart/2005/8/layout/hProcess11"/>
    <dgm:cxn modelId="{6B0C1BD6-463D-4972-9F46-6C159DA428B7}" type="presOf" srcId="{92B31145-213C-4A2D-8D6A-674A42552E63}" destId="{61EC4A22-FCA2-4C04-8C11-99496FDD18AA}" srcOrd="0" destOrd="0" presId="urn:microsoft.com/office/officeart/2005/8/layout/hProcess11"/>
    <dgm:cxn modelId="{85B92F77-8F15-4D31-A926-63B657FB4075}" type="presParOf" srcId="{84C5DDF5-31AC-41E6-8121-645694DB9C4E}" destId="{C5D372AE-DC66-4B29-B96E-388D7126AA91}" srcOrd="0" destOrd="0" presId="urn:microsoft.com/office/officeart/2005/8/layout/hProcess11"/>
    <dgm:cxn modelId="{82C947F7-9E56-4745-B4FF-F285633F6CA4}" type="presParOf" srcId="{84C5DDF5-31AC-41E6-8121-645694DB9C4E}" destId="{A80FED8C-1BA3-43C8-86A8-B653E895DE1D}" srcOrd="1" destOrd="0" presId="urn:microsoft.com/office/officeart/2005/8/layout/hProcess11"/>
    <dgm:cxn modelId="{93A95F50-C40F-4348-A2C1-52FBBCAE9ACC}" type="presParOf" srcId="{A80FED8C-1BA3-43C8-86A8-B653E895DE1D}" destId="{8DEF7840-36C7-4E35-B11F-D7A9BCAE2C45}" srcOrd="0" destOrd="0" presId="urn:microsoft.com/office/officeart/2005/8/layout/hProcess11"/>
    <dgm:cxn modelId="{190D3193-CFD9-4E1C-913D-4A8F66445226}" type="presParOf" srcId="{8DEF7840-36C7-4E35-B11F-D7A9BCAE2C45}" destId="{DA2A3E21-91E7-482F-8140-CF47B8DB388D}" srcOrd="0" destOrd="0" presId="urn:microsoft.com/office/officeart/2005/8/layout/hProcess11"/>
    <dgm:cxn modelId="{5CAFE7C9-494B-4A9B-8D78-60878041A10D}" type="presParOf" srcId="{8DEF7840-36C7-4E35-B11F-D7A9BCAE2C45}" destId="{D286652B-7769-4F7D-8B76-8BA2DE7C1C1C}" srcOrd="1" destOrd="0" presId="urn:microsoft.com/office/officeart/2005/8/layout/hProcess11"/>
    <dgm:cxn modelId="{F2877FC3-1376-4C31-99D0-6887256CC2D6}" type="presParOf" srcId="{8DEF7840-36C7-4E35-B11F-D7A9BCAE2C45}" destId="{A679BC8A-3E4F-4758-8506-5C28F96907EF}" srcOrd="2" destOrd="0" presId="urn:microsoft.com/office/officeart/2005/8/layout/hProcess11"/>
    <dgm:cxn modelId="{0C9FF35C-278B-4956-BF12-92AC2D4F7427}" type="presParOf" srcId="{A80FED8C-1BA3-43C8-86A8-B653E895DE1D}" destId="{4E911D05-B085-48F3-BB60-F3BDDF0FCB97}" srcOrd="1" destOrd="0" presId="urn:microsoft.com/office/officeart/2005/8/layout/hProcess11"/>
    <dgm:cxn modelId="{6BC7B66F-2AF1-4236-AE69-753C5D4175AC}" type="presParOf" srcId="{A80FED8C-1BA3-43C8-86A8-B653E895DE1D}" destId="{DB8EC3EA-5315-4795-A83F-6E1221515C75}" srcOrd="2" destOrd="0" presId="urn:microsoft.com/office/officeart/2005/8/layout/hProcess11"/>
    <dgm:cxn modelId="{A7A40897-98FD-4320-BE5C-3DE088BDFB7B}" type="presParOf" srcId="{DB8EC3EA-5315-4795-A83F-6E1221515C75}" destId="{61EC4A22-FCA2-4C04-8C11-99496FDD18AA}" srcOrd="0" destOrd="0" presId="urn:microsoft.com/office/officeart/2005/8/layout/hProcess11"/>
    <dgm:cxn modelId="{576C0879-BE84-458C-963F-15BFE38072E3}" type="presParOf" srcId="{DB8EC3EA-5315-4795-A83F-6E1221515C75}" destId="{52EC3845-98C5-4871-A12E-919C6DAE33C4}" srcOrd="1" destOrd="0" presId="urn:microsoft.com/office/officeart/2005/8/layout/hProcess11"/>
    <dgm:cxn modelId="{F07553FA-A523-405B-8815-15C0D324367B}" type="presParOf" srcId="{DB8EC3EA-5315-4795-A83F-6E1221515C75}" destId="{37BA91B0-46DC-4FF4-A062-CBE1F4098F87}" srcOrd="2" destOrd="0" presId="urn:microsoft.com/office/officeart/2005/8/layout/hProcess11"/>
    <dgm:cxn modelId="{801CF4DB-383A-44DE-A5CA-632BFBE130F0}" type="presParOf" srcId="{A80FED8C-1BA3-43C8-86A8-B653E895DE1D}" destId="{9949AB0F-5D77-401A-94EE-FEDC3128035E}" srcOrd="3" destOrd="0" presId="urn:microsoft.com/office/officeart/2005/8/layout/hProcess11"/>
    <dgm:cxn modelId="{BEB6C5D8-12FA-4792-83C4-687891B6A4B1}" type="presParOf" srcId="{A80FED8C-1BA3-43C8-86A8-B653E895DE1D}" destId="{EAC67AFD-44E4-4F30-B612-E90E4A2EDFE5}" srcOrd="4" destOrd="0" presId="urn:microsoft.com/office/officeart/2005/8/layout/hProcess11"/>
    <dgm:cxn modelId="{65BD8C06-A302-452D-9379-6A91AA8BF59C}" type="presParOf" srcId="{EAC67AFD-44E4-4F30-B612-E90E4A2EDFE5}" destId="{F315E659-3E8F-4789-84BB-72C4FAF06BCB}" srcOrd="0" destOrd="0" presId="urn:microsoft.com/office/officeart/2005/8/layout/hProcess11"/>
    <dgm:cxn modelId="{E37631E7-2D30-457C-B4D9-DF972E8C0520}" type="presParOf" srcId="{EAC67AFD-44E4-4F30-B612-E90E4A2EDFE5}" destId="{CE357193-E238-49D9-84DC-78C25DEEB253}" srcOrd="1" destOrd="0" presId="urn:microsoft.com/office/officeart/2005/8/layout/hProcess11"/>
    <dgm:cxn modelId="{0F6594BA-9F8F-4736-B3D7-E5171D161B83}" type="presParOf" srcId="{EAC67AFD-44E4-4F30-B612-E90E4A2EDFE5}" destId="{86D93869-5200-4C2C-87DB-8DD638BFCDBD}" srcOrd="2" destOrd="0" presId="urn:microsoft.com/office/officeart/2005/8/layout/hProcess11"/>
    <dgm:cxn modelId="{7852C260-A2F2-4A0C-B756-BE555C090BE1}" type="presParOf" srcId="{A80FED8C-1BA3-43C8-86A8-B653E895DE1D}" destId="{0EA5DBDB-ADEC-4D1D-B45D-3E44BEB860E9}" srcOrd="5" destOrd="0" presId="urn:microsoft.com/office/officeart/2005/8/layout/hProcess11"/>
    <dgm:cxn modelId="{58F238AF-D2D9-4E90-BA91-E4CE72AB4385}" type="presParOf" srcId="{A80FED8C-1BA3-43C8-86A8-B653E895DE1D}" destId="{8F20F73E-1BC0-4CA7-81C8-DCA120781098}" srcOrd="6" destOrd="0" presId="urn:microsoft.com/office/officeart/2005/8/layout/hProcess11"/>
    <dgm:cxn modelId="{00E1E422-7B1F-470A-BFE6-7410D924BA23}" type="presParOf" srcId="{8F20F73E-1BC0-4CA7-81C8-DCA120781098}" destId="{950831E4-077D-42C9-9BD0-B583BECFF085}" srcOrd="0" destOrd="0" presId="urn:microsoft.com/office/officeart/2005/8/layout/hProcess11"/>
    <dgm:cxn modelId="{42132372-FD13-461C-A86D-C6E1EB243107}" type="presParOf" srcId="{8F20F73E-1BC0-4CA7-81C8-DCA120781098}" destId="{968E1BB4-5584-4632-8698-D0FB272CD50B}" srcOrd="1" destOrd="0" presId="urn:microsoft.com/office/officeart/2005/8/layout/hProcess11"/>
    <dgm:cxn modelId="{AF082557-20DC-4A59-A91B-648A8139E202}" type="presParOf" srcId="{8F20F73E-1BC0-4CA7-81C8-DCA120781098}" destId="{EEF365BE-C823-48C9-9AC7-1DCD15206127}" srcOrd="2" destOrd="0" presId="urn:microsoft.com/office/officeart/2005/8/layout/hProcess11"/>
    <dgm:cxn modelId="{0D794B70-9BCF-4AE1-B3D5-3459CA45BAA7}" type="presParOf" srcId="{A80FED8C-1BA3-43C8-86A8-B653E895DE1D}" destId="{5FA575D4-6F0B-4351-9DD1-82CB5FD2702D}" srcOrd="7" destOrd="0" presId="urn:microsoft.com/office/officeart/2005/8/layout/hProcess11"/>
    <dgm:cxn modelId="{03D184BC-3BC9-4833-A433-88D806223B5A}" type="presParOf" srcId="{A80FED8C-1BA3-43C8-86A8-B653E895DE1D}" destId="{E2EA0C45-C28A-46D3-9B9D-0CB874D279EC}" srcOrd="8" destOrd="0" presId="urn:microsoft.com/office/officeart/2005/8/layout/hProcess11"/>
    <dgm:cxn modelId="{110A2364-9E8E-4FC8-9595-F3CFF96EF1DD}" type="presParOf" srcId="{E2EA0C45-C28A-46D3-9B9D-0CB874D279EC}" destId="{BD96DADC-EAC4-4FAE-AD0A-15372BDC76A5}" srcOrd="0" destOrd="0" presId="urn:microsoft.com/office/officeart/2005/8/layout/hProcess11"/>
    <dgm:cxn modelId="{78294FF1-CF18-4AD1-B25B-4FD9F2D2B1AC}" type="presParOf" srcId="{E2EA0C45-C28A-46D3-9B9D-0CB874D279EC}" destId="{B40B6A7E-FE0F-4823-BF33-8FE1B5B4F5A9}" srcOrd="1" destOrd="0" presId="urn:microsoft.com/office/officeart/2005/8/layout/hProcess11"/>
    <dgm:cxn modelId="{85A4CDAD-6EAF-4AAC-B96E-CFB505225D07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AF5224A3-E335-4D68-9C5E-7549FA71F57E}" type="presOf" srcId="{41CF78B0-CC85-4075-B9E4-336253193AE8}" destId="{84C5DDF5-31AC-41E6-8121-645694DB9C4E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600551E9-AAF0-4B2D-98E0-994D0A9045A0}" type="presOf" srcId="{92B31145-213C-4A2D-8D6A-674A42552E63}" destId="{61EC4A22-FCA2-4C04-8C11-99496FDD18AA}" srcOrd="0" destOrd="0" presId="urn:microsoft.com/office/officeart/2005/8/layout/hProcess11"/>
    <dgm:cxn modelId="{696F3908-683E-4093-B9B9-7C957B7BBDDD}" type="presOf" srcId="{18D811AC-833F-4F6B-8084-B4CA79241DE3}" destId="{F315E659-3E8F-4789-84BB-72C4FAF06BCB}" srcOrd="0" destOrd="0" presId="urn:microsoft.com/office/officeart/2005/8/layout/hProcess11"/>
    <dgm:cxn modelId="{95266A6B-386B-48F0-8B2D-52C8799F4D5F}" type="presOf" srcId="{5B412A2A-0DFC-42E4-B6C3-32F5C11170B8}" destId="{BD96DADC-EAC4-4FAE-AD0A-15372BDC76A5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30B2BB41-8E64-486D-9EEB-86FCF260B919}" type="presOf" srcId="{4353695F-CEC9-4204-9268-947BE22184FF}" destId="{DA2A3E21-91E7-482F-8140-CF47B8DB388D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37C83176-E6E3-4C77-8308-3B3B12A088C4}" type="presOf" srcId="{ACCB7607-8E96-4D9D-9BFA-8016B9D1A095}" destId="{950831E4-077D-42C9-9BD0-B583BECFF085}" srcOrd="0" destOrd="0" presId="urn:microsoft.com/office/officeart/2005/8/layout/hProcess11"/>
    <dgm:cxn modelId="{144C9279-E587-4919-8B97-6E50FD9F6EAC}" type="presParOf" srcId="{84C5DDF5-31AC-41E6-8121-645694DB9C4E}" destId="{C5D372AE-DC66-4B29-B96E-388D7126AA91}" srcOrd="0" destOrd="0" presId="urn:microsoft.com/office/officeart/2005/8/layout/hProcess11"/>
    <dgm:cxn modelId="{D96F25F3-9405-4313-B1EB-C9C46192B314}" type="presParOf" srcId="{84C5DDF5-31AC-41E6-8121-645694DB9C4E}" destId="{A80FED8C-1BA3-43C8-86A8-B653E895DE1D}" srcOrd="1" destOrd="0" presId="urn:microsoft.com/office/officeart/2005/8/layout/hProcess11"/>
    <dgm:cxn modelId="{4B75E44F-287A-4BE4-906D-E3269D9DCDC5}" type="presParOf" srcId="{A80FED8C-1BA3-43C8-86A8-B653E895DE1D}" destId="{8DEF7840-36C7-4E35-B11F-D7A9BCAE2C45}" srcOrd="0" destOrd="0" presId="urn:microsoft.com/office/officeart/2005/8/layout/hProcess11"/>
    <dgm:cxn modelId="{B004DCB3-68EE-4F73-8158-739F874F4B5F}" type="presParOf" srcId="{8DEF7840-36C7-4E35-B11F-D7A9BCAE2C45}" destId="{DA2A3E21-91E7-482F-8140-CF47B8DB388D}" srcOrd="0" destOrd="0" presId="urn:microsoft.com/office/officeart/2005/8/layout/hProcess11"/>
    <dgm:cxn modelId="{F8532C5A-4C96-4E11-B5DA-CB0B0CE8A54F}" type="presParOf" srcId="{8DEF7840-36C7-4E35-B11F-D7A9BCAE2C45}" destId="{D286652B-7769-4F7D-8B76-8BA2DE7C1C1C}" srcOrd="1" destOrd="0" presId="urn:microsoft.com/office/officeart/2005/8/layout/hProcess11"/>
    <dgm:cxn modelId="{96321DB1-32C3-4604-B7D3-588EC247B157}" type="presParOf" srcId="{8DEF7840-36C7-4E35-B11F-D7A9BCAE2C45}" destId="{A679BC8A-3E4F-4758-8506-5C28F96907EF}" srcOrd="2" destOrd="0" presId="urn:microsoft.com/office/officeart/2005/8/layout/hProcess11"/>
    <dgm:cxn modelId="{5B68C721-6466-43E6-9373-35D2150CDD06}" type="presParOf" srcId="{A80FED8C-1BA3-43C8-86A8-B653E895DE1D}" destId="{4E911D05-B085-48F3-BB60-F3BDDF0FCB97}" srcOrd="1" destOrd="0" presId="urn:microsoft.com/office/officeart/2005/8/layout/hProcess11"/>
    <dgm:cxn modelId="{613E5736-F4DB-4D17-A792-8B037AF0F97E}" type="presParOf" srcId="{A80FED8C-1BA3-43C8-86A8-B653E895DE1D}" destId="{DB8EC3EA-5315-4795-A83F-6E1221515C75}" srcOrd="2" destOrd="0" presId="urn:microsoft.com/office/officeart/2005/8/layout/hProcess11"/>
    <dgm:cxn modelId="{B978303E-8DD3-4AD6-95EA-65130E945A3F}" type="presParOf" srcId="{DB8EC3EA-5315-4795-A83F-6E1221515C75}" destId="{61EC4A22-FCA2-4C04-8C11-99496FDD18AA}" srcOrd="0" destOrd="0" presId="urn:microsoft.com/office/officeart/2005/8/layout/hProcess11"/>
    <dgm:cxn modelId="{08FB3A0F-A8AA-4C11-8C78-16D0E9A02548}" type="presParOf" srcId="{DB8EC3EA-5315-4795-A83F-6E1221515C75}" destId="{52EC3845-98C5-4871-A12E-919C6DAE33C4}" srcOrd="1" destOrd="0" presId="urn:microsoft.com/office/officeart/2005/8/layout/hProcess11"/>
    <dgm:cxn modelId="{1B7065A5-011A-41D4-AB90-1D5629C932FC}" type="presParOf" srcId="{DB8EC3EA-5315-4795-A83F-6E1221515C75}" destId="{37BA91B0-46DC-4FF4-A062-CBE1F4098F87}" srcOrd="2" destOrd="0" presId="urn:microsoft.com/office/officeart/2005/8/layout/hProcess11"/>
    <dgm:cxn modelId="{41BEBDB3-30F8-43BA-954A-39521C40EE0B}" type="presParOf" srcId="{A80FED8C-1BA3-43C8-86A8-B653E895DE1D}" destId="{9949AB0F-5D77-401A-94EE-FEDC3128035E}" srcOrd="3" destOrd="0" presId="urn:microsoft.com/office/officeart/2005/8/layout/hProcess11"/>
    <dgm:cxn modelId="{A3ADBA83-1068-4436-911B-5A1B0387FD60}" type="presParOf" srcId="{A80FED8C-1BA3-43C8-86A8-B653E895DE1D}" destId="{EAC67AFD-44E4-4F30-B612-E90E4A2EDFE5}" srcOrd="4" destOrd="0" presId="urn:microsoft.com/office/officeart/2005/8/layout/hProcess11"/>
    <dgm:cxn modelId="{EE022A4E-60D3-4BD3-B387-F990B367518B}" type="presParOf" srcId="{EAC67AFD-44E4-4F30-B612-E90E4A2EDFE5}" destId="{F315E659-3E8F-4789-84BB-72C4FAF06BCB}" srcOrd="0" destOrd="0" presId="urn:microsoft.com/office/officeart/2005/8/layout/hProcess11"/>
    <dgm:cxn modelId="{D80A76A5-AF80-4B4F-8DA0-4DE6960AF41C}" type="presParOf" srcId="{EAC67AFD-44E4-4F30-B612-E90E4A2EDFE5}" destId="{CE357193-E238-49D9-84DC-78C25DEEB253}" srcOrd="1" destOrd="0" presId="urn:microsoft.com/office/officeart/2005/8/layout/hProcess11"/>
    <dgm:cxn modelId="{89420D7F-09F4-47D5-ADCA-2048ECB0B2A4}" type="presParOf" srcId="{EAC67AFD-44E4-4F30-B612-E90E4A2EDFE5}" destId="{86D93869-5200-4C2C-87DB-8DD638BFCDBD}" srcOrd="2" destOrd="0" presId="urn:microsoft.com/office/officeart/2005/8/layout/hProcess11"/>
    <dgm:cxn modelId="{D7896BE1-14D6-42C3-A9BD-B7C9A46F3441}" type="presParOf" srcId="{A80FED8C-1BA3-43C8-86A8-B653E895DE1D}" destId="{0EA5DBDB-ADEC-4D1D-B45D-3E44BEB860E9}" srcOrd="5" destOrd="0" presId="urn:microsoft.com/office/officeart/2005/8/layout/hProcess11"/>
    <dgm:cxn modelId="{47C545CC-D40A-4EEA-ACC1-EE0E1E89607C}" type="presParOf" srcId="{A80FED8C-1BA3-43C8-86A8-B653E895DE1D}" destId="{8F20F73E-1BC0-4CA7-81C8-DCA120781098}" srcOrd="6" destOrd="0" presId="urn:microsoft.com/office/officeart/2005/8/layout/hProcess11"/>
    <dgm:cxn modelId="{F1B3EA7B-9762-4988-8E62-11DE2D5DF539}" type="presParOf" srcId="{8F20F73E-1BC0-4CA7-81C8-DCA120781098}" destId="{950831E4-077D-42C9-9BD0-B583BECFF085}" srcOrd="0" destOrd="0" presId="urn:microsoft.com/office/officeart/2005/8/layout/hProcess11"/>
    <dgm:cxn modelId="{ECD53D72-19DF-41DD-A76D-E6683C069B80}" type="presParOf" srcId="{8F20F73E-1BC0-4CA7-81C8-DCA120781098}" destId="{968E1BB4-5584-4632-8698-D0FB272CD50B}" srcOrd="1" destOrd="0" presId="urn:microsoft.com/office/officeart/2005/8/layout/hProcess11"/>
    <dgm:cxn modelId="{A4D16A7A-BFD1-4634-9855-61CB48107903}" type="presParOf" srcId="{8F20F73E-1BC0-4CA7-81C8-DCA120781098}" destId="{EEF365BE-C823-48C9-9AC7-1DCD15206127}" srcOrd="2" destOrd="0" presId="urn:microsoft.com/office/officeart/2005/8/layout/hProcess11"/>
    <dgm:cxn modelId="{1BB2729E-BB57-4F54-94B0-494E27A68912}" type="presParOf" srcId="{A80FED8C-1BA3-43C8-86A8-B653E895DE1D}" destId="{5FA575D4-6F0B-4351-9DD1-82CB5FD2702D}" srcOrd="7" destOrd="0" presId="urn:microsoft.com/office/officeart/2005/8/layout/hProcess11"/>
    <dgm:cxn modelId="{41EF69ED-4D59-4A65-8A9B-B4102ABA8B3A}" type="presParOf" srcId="{A80FED8C-1BA3-43C8-86A8-B653E895DE1D}" destId="{E2EA0C45-C28A-46D3-9B9D-0CB874D279EC}" srcOrd="8" destOrd="0" presId="urn:microsoft.com/office/officeart/2005/8/layout/hProcess11"/>
    <dgm:cxn modelId="{30ABCCA3-0690-4D60-9C02-312AB200D85B}" type="presParOf" srcId="{E2EA0C45-C28A-46D3-9B9D-0CB874D279EC}" destId="{BD96DADC-EAC4-4FAE-AD0A-15372BDC76A5}" srcOrd="0" destOrd="0" presId="urn:microsoft.com/office/officeart/2005/8/layout/hProcess11"/>
    <dgm:cxn modelId="{441E1E06-F217-4955-9BDB-9C889DBCC3B9}" type="presParOf" srcId="{E2EA0C45-C28A-46D3-9B9D-0CB874D279EC}" destId="{B40B6A7E-FE0F-4823-BF33-8FE1B5B4F5A9}" srcOrd="1" destOrd="0" presId="urn:microsoft.com/office/officeart/2005/8/layout/hProcess11"/>
    <dgm:cxn modelId="{DEB97C19-46DB-495C-B995-799D9E8162F8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076587E3-DEDD-4453-A61D-C5A52E1683D1}" type="presOf" srcId="{41CF78B0-CC85-4075-B9E4-336253193AE8}" destId="{84C5DDF5-31AC-41E6-8121-645694DB9C4E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D9827B0E-5BF5-431E-9767-F4296AE0277F}" type="presOf" srcId="{4353695F-CEC9-4204-9268-947BE22184FF}" destId="{DA2A3E21-91E7-482F-8140-CF47B8DB388D}" srcOrd="0" destOrd="0" presId="urn:microsoft.com/office/officeart/2005/8/layout/hProcess11"/>
    <dgm:cxn modelId="{6C9C5E65-A013-455A-B265-A107718FF479}" type="presOf" srcId="{18D811AC-833F-4F6B-8084-B4CA79241DE3}" destId="{F315E659-3E8F-4789-84BB-72C4FAF06BCB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B8920208-CD35-4CC6-B0A3-283478FC568B}" type="presOf" srcId="{ACCB7607-8E96-4D9D-9BFA-8016B9D1A095}" destId="{950831E4-077D-42C9-9BD0-B583BECFF085}" srcOrd="0" destOrd="0" presId="urn:microsoft.com/office/officeart/2005/8/layout/hProcess11"/>
    <dgm:cxn modelId="{B6C66068-C753-46CD-AD0C-054F9C45DCF9}" type="presOf" srcId="{5B412A2A-0DFC-42E4-B6C3-32F5C11170B8}" destId="{BD96DADC-EAC4-4FAE-AD0A-15372BDC76A5}" srcOrd="0" destOrd="0" presId="urn:microsoft.com/office/officeart/2005/8/layout/hProcess11"/>
    <dgm:cxn modelId="{F7F340AB-6BB6-42BC-89D5-A27F1A3A314C}" type="presOf" srcId="{92B31145-213C-4A2D-8D6A-674A42552E63}" destId="{61EC4A22-FCA2-4C04-8C11-99496FDD18AA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C2C4DE82-53FA-4396-B1D2-58FFC69315D6}" type="presParOf" srcId="{84C5DDF5-31AC-41E6-8121-645694DB9C4E}" destId="{C5D372AE-DC66-4B29-B96E-388D7126AA91}" srcOrd="0" destOrd="0" presId="urn:microsoft.com/office/officeart/2005/8/layout/hProcess11"/>
    <dgm:cxn modelId="{E93B354B-6590-4641-B911-9AC3CA1ECAEB}" type="presParOf" srcId="{84C5DDF5-31AC-41E6-8121-645694DB9C4E}" destId="{A80FED8C-1BA3-43C8-86A8-B653E895DE1D}" srcOrd="1" destOrd="0" presId="urn:microsoft.com/office/officeart/2005/8/layout/hProcess11"/>
    <dgm:cxn modelId="{B48C2E35-32CE-4F3C-84A0-103FD5FDB6E0}" type="presParOf" srcId="{A80FED8C-1BA3-43C8-86A8-B653E895DE1D}" destId="{8DEF7840-36C7-4E35-B11F-D7A9BCAE2C45}" srcOrd="0" destOrd="0" presId="urn:microsoft.com/office/officeart/2005/8/layout/hProcess11"/>
    <dgm:cxn modelId="{8FC2EBAF-E814-4DD2-942A-66464F9C3CD3}" type="presParOf" srcId="{8DEF7840-36C7-4E35-B11F-D7A9BCAE2C45}" destId="{DA2A3E21-91E7-482F-8140-CF47B8DB388D}" srcOrd="0" destOrd="0" presId="urn:microsoft.com/office/officeart/2005/8/layout/hProcess11"/>
    <dgm:cxn modelId="{4C371A2C-1B38-44EA-B650-A967175F88ED}" type="presParOf" srcId="{8DEF7840-36C7-4E35-B11F-D7A9BCAE2C45}" destId="{D286652B-7769-4F7D-8B76-8BA2DE7C1C1C}" srcOrd="1" destOrd="0" presId="urn:microsoft.com/office/officeart/2005/8/layout/hProcess11"/>
    <dgm:cxn modelId="{A35209F1-7183-4979-B1F1-11D8F3C7B9AD}" type="presParOf" srcId="{8DEF7840-36C7-4E35-B11F-D7A9BCAE2C45}" destId="{A679BC8A-3E4F-4758-8506-5C28F96907EF}" srcOrd="2" destOrd="0" presId="urn:microsoft.com/office/officeart/2005/8/layout/hProcess11"/>
    <dgm:cxn modelId="{D81A30A8-1A91-42E5-BD4F-28FC2468C088}" type="presParOf" srcId="{A80FED8C-1BA3-43C8-86A8-B653E895DE1D}" destId="{4E911D05-B085-48F3-BB60-F3BDDF0FCB97}" srcOrd="1" destOrd="0" presId="urn:microsoft.com/office/officeart/2005/8/layout/hProcess11"/>
    <dgm:cxn modelId="{82E1D065-BF49-4D4C-B1DE-062F70780202}" type="presParOf" srcId="{A80FED8C-1BA3-43C8-86A8-B653E895DE1D}" destId="{DB8EC3EA-5315-4795-A83F-6E1221515C75}" srcOrd="2" destOrd="0" presId="urn:microsoft.com/office/officeart/2005/8/layout/hProcess11"/>
    <dgm:cxn modelId="{4FA716FD-F8E5-49AF-885A-70459C1CDCEF}" type="presParOf" srcId="{DB8EC3EA-5315-4795-A83F-6E1221515C75}" destId="{61EC4A22-FCA2-4C04-8C11-99496FDD18AA}" srcOrd="0" destOrd="0" presId="urn:microsoft.com/office/officeart/2005/8/layout/hProcess11"/>
    <dgm:cxn modelId="{24708A0E-C927-41EA-8C99-F6BFB788C25A}" type="presParOf" srcId="{DB8EC3EA-5315-4795-A83F-6E1221515C75}" destId="{52EC3845-98C5-4871-A12E-919C6DAE33C4}" srcOrd="1" destOrd="0" presId="urn:microsoft.com/office/officeart/2005/8/layout/hProcess11"/>
    <dgm:cxn modelId="{4BC7876B-6344-47FC-AECC-8D07FA6AFD46}" type="presParOf" srcId="{DB8EC3EA-5315-4795-A83F-6E1221515C75}" destId="{37BA91B0-46DC-4FF4-A062-CBE1F4098F87}" srcOrd="2" destOrd="0" presId="urn:microsoft.com/office/officeart/2005/8/layout/hProcess11"/>
    <dgm:cxn modelId="{F1F57E43-1C8A-4C71-BC66-3B5B8FDA9A61}" type="presParOf" srcId="{A80FED8C-1BA3-43C8-86A8-B653E895DE1D}" destId="{9949AB0F-5D77-401A-94EE-FEDC3128035E}" srcOrd="3" destOrd="0" presId="urn:microsoft.com/office/officeart/2005/8/layout/hProcess11"/>
    <dgm:cxn modelId="{4BD9BFE9-9FAE-4E8A-9161-0935AE811909}" type="presParOf" srcId="{A80FED8C-1BA3-43C8-86A8-B653E895DE1D}" destId="{EAC67AFD-44E4-4F30-B612-E90E4A2EDFE5}" srcOrd="4" destOrd="0" presId="urn:microsoft.com/office/officeart/2005/8/layout/hProcess11"/>
    <dgm:cxn modelId="{632DCD14-9CDF-4FE5-9504-D5440064AE49}" type="presParOf" srcId="{EAC67AFD-44E4-4F30-B612-E90E4A2EDFE5}" destId="{F315E659-3E8F-4789-84BB-72C4FAF06BCB}" srcOrd="0" destOrd="0" presId="urn:microsoft.com/office/officeart/2005/8/layout/hProcess11"/>
    <dgm:cxn modelId="{8B4C6FF4-C4AD-43CC-B62E-2AB15EAA027D}" type="presParOf" srcId="{EAC67AFD-44E4-4F30-B612-E90E4A2EDFE5}" destId="{CE357193-E238-49D9-84DC-78C25DEEB253}" srcOrd="1" destOrd="0" presId="urn:microsoft.com/office/officeart/2005/8/layout/hProcess11"/>
    <dgm:cxn modelId="{D613293A-2936-4AF6-8491-292BF356F13F}" type="presParOf" srcId="{EAC67AFD-44E4-4F30-B612-E90E4A2EDFE5}" destId="{86D93869-5200-4C2C-87DB-8DD638BFCDBD}" srcOrd="2" destOrd="0" presId="urn:microsoft.com/office/officeart/2005/8/layout/hProcess11"/>
    <dgm:cxn modelId="{8BACF940-7A45-40C3-9C1D-FC047B445C34}" type="presParOf" srcId="{A80FED8C-1BA3-43C8-86A8-B653E895DE1D}" destId="{0EA5DBDB-ADEC-4D1D-B45D-3E44BEB860E9}" srcOrd="5" destOrd="0" presId="urn:microsoft.com/office/officeart/2005/8/layout/hProcess11"/>
    <dgm:cxn modelId="{1AFA6278-47A9-4DAC-8406-71D4C21E6A78}" type="presParOf" srcId="{A80FED8C-1BA3-43C8-86A8-B653E895DE1D}" destId="{8F20F73E-1BC0-4CA7-81C8-DCA120781098}" srcOrd="6" destOrd="0" presId="urn:microsoft.com/office/officeart/2005/8/layout/hProcess11"/>
    <dgm:cxn modelId="{62368ED1-A119-420E-968F-72FB3B5BE92E}" type="presParOf" srcId="{8F20F73E-1BC0-4CA7-81C8-DCA120781098}" destId="{950831E4-077D-42C9-9BD0-B583BECFF085}" srcOrd="0" destOrd="0" presId="urn:microsoft.com/office/officeart/2005/8/layout/hProcess11"/>
    <dgm:cxn modelId="{4DBAEDF7-5253-40E4-88A7-A97FA82A7720}" type="presParOf" srcId="{8F20F73E-1BC0-4CA7-81C8-DCA120781098}" destId="{968E1BB4-5584-4632-8698-D0FB272CD50B}" srcOrd="1" destOrd="0" presId="urn:microsoft.com/office/officeart/2005/8/layout/hProcess11"/>
    <dgm:cxn modelId="{76276AFB-03FD-455E-83F9-2414C5DE1FEC}" type="presParOf" srcId="{8F20F73E-1BC0-4CA7-81C8-DCA120781098}" destId="{EEF365BE-C823-48C9-9AC7-1DCD15206127}" srcOrd="2" destOrd="0" presId="urn:microsoft.com/office/officeart/2005/8/layout/hProcess11"/>
    <dgm:cxn modelId="{A716E584-0C9C-4E60-BAF9-C314CAB01A69}" type="presParOf" srcId="{A80FED8C-1BA3-43C8-86A8-B653E895DE1D}" destId="{5FA575D4-6F0B-4351-9DD1-82CB5FD2702D}" srcOrd="7" destOrd="0" presId="urn:microsoft.com/office/officeart/2005/8/layout/hProcess11"/>
    <dgm:cxn modelId="{90B1D8DE-432A-40E4-81E5-3ACC17F834B3}" type="presParOf" srcId="{A80FED8C-1BA3-43C8-86A8-B653E895DE1D}" destId="{E2EA0C45-C28A-46D3-9B9D-0CB874D279EC}" srcOrd="8" destOrd="0" presId="urn:microsoft.com/office/officeart/2005/8/layout/hProcess11"/>
    <dgm:cxn modelId="{E72821AE-8C54-4BE9-87CD-75047B497169}" type="presParOf" srcId="{E2EA0C45-C28A-46D3-9B9D-0CB874D279EC}" destId="{BD96DADC-EAC4-4FAE-AD0A-15372BDC76A5}" srcOrd="0" destOrd="0" presId="urn:microsoft.com/office/officeart/2005/8/layout/hProcess11"/>
    <dgm:cxn modelId="{F14390DE-0B8D-4CF9-A48B-6939F1E40F68}" type="presParOf" srcId="{E2EA0C45-C28A-46D3-9B9D-0CB874D279EC}" destId="{B40B6A7E-FE0F-4823-BF33-8FE1B5B4F5A9}" srcOrd="1" destOrd="0" presId="urn:microsoft.com/office/officeart/2005/8/layout/hProcess11"/>
    <dgm:cxn modelId="{07E71997-FB86-4163-8477-46F6B364D472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D6E6E5E-043F-4123-B742-43A0B03D08B8}" type="presOf" srcId="{4353695F-CEC9-4204-9268-947BE22184FF}" destId="{DA2A3E21-91E7-482F-8140-CF47B8DB388D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CB99F295-F41B-491B-84F6-1450D0BD62DF}" type="presOf" srcId="{18D811AC-833F-4F6B-8084-B4CA79241DE3}" destId="{F315E659-3E8F-4789-84BB-72C4FAF06BCB}" srcOrd="0" destOrd="0" presId="urn:microsoft.com/office/officeart/2005/8/layout/hProcess11"/>
    <dgm:cxn modelId="{23F65CB8-D6A6-48ED-8238-868EC17F6E1E}" type="presOf" srcId="{41CF78B0-CC85-4075-B9E4-336253193AE8}" destId="{84C5DDF5-31AC-41E6-8121-645694DB9C4E}" srcOrd="0" destOrd="0" presId="urn:microsoft.com/office/officeart/2005/8/layout/hProcess11"/>
    <dgm:cxn modelId="{AC4C0280-A1A8-4588-9F8C-BE63FB210E92}" type="presOf" srcId="{5B412A2A-0DFC-42E4-B6C3-32F5C11170B8}" destId="{BD96DADC-EAC4-4FAE-AD0A-15372BDC76A5}" srcOrd="0" destOrd="0" presId="urn:microsoft.com/office/officeart/2005/8/layout/hProcess11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83098866-D0BC-4C26-8B7D-083450F96FA7}" type="presOf" srcId="{ACCB7607-8E96-4D9D-9BFA-8016B9D1A095}" destId="{950831E4-077D-42C9-9BD0-B583BECFF085}" srcOrd="0" destOrd="0" presId="urn:microsoft.com/office/officeart/2005/8/layout/hProcess11"/>
    <dgm:cxn modelId="{AF504DFD-9838-4590-B7CD-B2F72B6E7E98}" type="presOf" srcId="{92B31145-213C-4A2D-8D6A-674A42552E63}" destId="{61EC4A22-FCA2-4C04-8C11-99496FDD18AA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E4F62B23-A136-4922-A5B2-A6865CC0E8D9}" type="presParOf" srcId="{84C5DDF5-31AC-41E6-8121-645694DB9C4E}" destId="{C5D372AE-DC66-4B29-B96E-388D7126AA91}" srcOrd="0" destOrd="0" presId="urn:microsoft.com/office/officeart/2005/8/layout/hProcess11"/>
    <dgm:cxn modelId="{C301ADCD-CF8B-4CA3-BC52-67D36ADCD1D7}" type="presParOf" srcId="{84C5DDF5-31AC-41E6-8121-645694DB9C4E}" destId="{A80FED8C-1BA3-43C8-86A8-B653E895DE1D}" srcOrd="1" destOrd="0" presId="urn:microsoft.com/office/officeart/2005/8/layout/hProcess11"/>
    <dgm:cxn modelId="{D9866C9B-3237-44FE-8421-A48272D749D0}" type="presParOf" srcId="{A80FED8C-1BA3-43C8-86A8-B653E895DE1D}" destId="{8DEF7840-36C7-4E35-B11F-D7A9BCAE2C45}" srcOrd="0" destOrd="0" presId="urn:microsoft.com/office/officeart/2005/8/layout/hProcess11"/>
    <dgm:cxn modelId="{687FC1FE-07FB-46D6-B170-BD2B5FF275CA}" type="presParOf" srcId="{8DEF7840-36C7-4E35-B11F-D7A9BCAE2C45}" destId="{DA2A3E21-91E7-482F-8140-CF47B8DB388D}" srcOrd="0" destOrd="0" presId="urn:microsoft.com/office/officeart/2005/8/layout/hProcess11"/>
    <dgm:cxn modelId="{F1A7A452-DFEE-4D02-AA52-6C1739F8BB7B}" type="presParOf" srcId="{8DEF7840-36C7-4E35-B11F-D7A9BCAE2C45}" destId="{D286652B-7769-4F7D-8B76-8BA2DE7C1C1C}" srcOrd="1" destOrd="0" presId="urn:microsoft.com/office/officeart/2005/8/layout/hProcess11"/>
    <dgm:cxn modelId="{2DFBF810-BD2C-44C2-BAC1-A96D29505E26}" type="presParOf" srcId="{8DEF7840-36C7-4E35-B11F-D7A9BCAE2C45}" destId="{A679BC8A-3E4F-4758-8506-5C28F96907EF}" srcOrd="2" destOrd="0" presId="urn:microsoft.com/office/officeart/2005/8/layout/hProcess11"/>
    <dgm:cxn modelId="{DD34BF62-1729-45D2-8C16-599BAA4F62F5}" type="presParOf" srcId="{A80FED8C-1BA3-43C8-86A8-B653E895DE1D}" destId="{4E911D05-B085-48F3-BB60-F3BDDF0FCB97}" srcOrd="1" destOrd="0" presId="urn:microsoft.com/office/officeart/2005/8/layout/hProcess11"/>
    <dgm:cxn modelId="{392E51F6-C12A-4AEA-A2A7-F62EC6F941F1}" type="presParOf" srcId="{A80FED8C-1BA3-43C8-86A8-B653E895DE1D}" destId="{DB8EC3EA-5315-4795-A83F-6E1221515C75}" srcOrd="2" destOrd="0" presId="urn:microsoft.com/office/officeart/2005/8/layout/hProcess11"/>
    <dgm:cxn modelId="{C29A100B-07E4-41B5-BC50-214874B9503F}" type="presParOf" srcId="{DB8EC3EA-5315-4795-A83F-6E1221515C75}" destId="{61EC4A22-FCA2-4C04-8C11-99496FDD18AA}" srcOrd="0" destOrd="0" presId="urn:microsoft.com/office/officeart/2005/8/layout/hProcess11"/>
    <dgm:cxn modelId="{FBE9E804-E034-4FCD-A256-9CA66E27DC76}" type="presParOf" srcId="{DB8EC3EA-5315-4795-A83F-6E1221515C75}" destId="{52EC3845-98C5-4871-A12E-919C6DAE33C4}" srcOrd="1" destOrd="0" presId="urn:microsoft.com/office/officeart/2005/8/layout/hProcess11"/>
    <dgm:cxn modelId="{3271F93E-B6D1-4499-AF41-1B7FE04C5FB3}" type="presParOf" srcId="{DB8EC3EA-5315-4795-A83F-6E1221515C75}" destId="{37BA91B0-46DC-4FF4-A062-CBE1F4098F87}" srcOrd="2" destOrd="0" presId="urn:microsoft.com/office/officeart/2005/8/layout/hProcess11"/>
    <dgm:cxn modelId="{E079FE7B-EBC0-433E-A421-2F9770DCC882}" type="presParOf" srcId="{A80FED8C-1BA3-43C8-86A8-B653E895DE1D}" destId="{9949AB0F-5D77-401A-94EE-FEDC3128035E}" srcOrd="3" destOrd="0" presId="urn:microsoft.com/office/officeart/2005/8/layout/hProcess11"/>
    <dgm:cxn modelId="{53F1CCEC-AACA-4D1D-ABBE-3F5666C3B7FC}" type="presParOf" srcId="{A80FED8C-1BA3-43C8-86A8-B653E895DE1D}" destId="{EAC67AFD-44E4-4F30-B612-E90E4A2EDFE5}" srcOrd="4" destOrd="0" presId="urn:microsoft.com/office/officeart/2005/8/layout/hProcess11"/>
    <dgm:cxn modelId="{61FC96AB-4141-46E6-A289-6887AAE873C5}" type="presParOf" srcId="{EAC67AFD-44E4-4F30-B612-E90E4A2EDFE5}" destId="{F315E659-3E8F-4789-84BB-72C4FAF06BCB}" srcOrd="0" destOrd="0" presId="urn:microsoft.com/office/officeart/2005/8/layout/hProcess11"/>
    <dgm:cxn modelId="{A9195D1C-D849-4C0C-9826-A9FCDB49F638}" type="presParOf" srcId="{EAC67AFD-44E4-4F30-B612-E90E4A2EDFE5}" destId="{CE357193-E238-49D9-84DC-78C25DEEB253}" srcOrd="1" destOrd="0" presId="urn:microsoft.com/office/officeart/2005/8/layout/hProcess11"/>
    <dgm:cxn modelId="{7DE5E9D6-7AD7-4E86-B8D5-CAD3B756514D}" type="presParOf" srcId="{EAC67AFD-44E4-4F30-B612-E90E4A2EDFE5}" destId="{86D93869-5200-4C2C-87DB-8DD638BFCDBD}" srcOrd="2" destOrd="0" presId="urn:microsoft.com/office/officeart/2005/8/layout/hProcess11"/>
    <dgm:cxn modelId="{D86493C9-804A-4632-BD25-88763F43AD9A}" type="presParOf" srcId="{A80FED8C-1BA3-43C8-86A8-B653E895DE1D}" destId="{0EA5DBDB-ADEC-4D1D-B45D-3E44BEB860E9}" srcOrd="5" destOrd="0" presId="urn:microsoft.com/office/officeart/2005/8/layout/hProcess11"/>
    <dgm:cxn modelId="{4BCF07C3-0234-42F7-B1BE-D5E5B95E40E6}" type="presParOf" srcId="{A80FED8C-1BA3-43C8-86A8-B653E895DE1D}" destId="{8F20F73E-1BC0-4CA7-81C8-DCA120781098}" srcOrd="6" destOrd="0" presId="urn:microsoft.com/office/officeart/2005/8/layout/hProcess11"/>
    <dgm:cxn modelId="{A9116B09-D040-487B-9AFE-0EBCB3F99DE0}" type="presParOf" srcId="{8F20F73E-1BC0-4CA7-81C8-DCA120781098}" destId="{950831E4-077D-42C9-9BD0-B583BECFF085}" srcOrd="0" destOrd="0" presId="urn:microsoft.com/office/officeart/2005/8/layout/hProcess11"/>
    <dgm:cxn modelId="{9C476525-BDD6-4E2A-8B26-9DFD04A4DAC8}" type="presParOf" srcId="{8F20F73E-1BC0-4CA7-81C8-DCA120781098}" destId="{968E1BB4-5584-4632-8698-D0FB272CD50B}" srcOrd="1" destOrd="0" presId="urn:microsoft.com/office/officeart/2005/8/layout/hProcess11"/>
    <dgm:cxn modelId="{199F8E5D-E2CC-4B77-BF93-9AB598F19D99}" type="presParOf" srcId="{8F20F73E-1BC0-4CA7-81C8-DCA120781098}" destId="{EEF365BE-C823-48C9-9AC7-1DCD15206127}" srcOrd="2" destOrd="0" presId="urn:microsoft.com/office/officeart/2005/8/layout/hProcess11"/>
    <dgm:cxn modelId="{7AC97407-48A3-486A-B7CA-4EA358A2EADA}" type="presParOf" srcId="{A80FED8C-1BA3-43C8-86A8-B653E895DE1D}" destId="{5FA575D4-6F0B-4351-9DD1-82CB5FD2702D}" srcOrd="7" destOrd="0" presId="urn:microsoft.com/office/officeart/2005/8/layout/hProcess11"/>
    <dgm:cxn modelId="{2E7AC772-AA88-4981-9A37-C5332DB392BA}" type="presParOf" srcId="{A80FED8C-1BA3-43C8-86A8-B653E895DE1D}" destId="{E2EA0C45-C28A-46D3-9B9D-0CB874D279EC}" srcOrd="8" destOrd="0" presId="urn:microsoft.com/office/officeart/2005/8/layout/hProcess11"/>
    <dgm:cxn modelId="{BC14E9F2-1DD4-4FFE-B589-221B4110E563}" type="presParOf" srcId="{E2EA0C45-C28A-46D3-9B9D-0CB874D279EC}" destId="{BD96DADC-EAC4-4FAE-AD0A-15372BDC76A5}" srcOrd="0" destOrd="0" presId="urn:microsoft.com/office/officeart/2005/8/layout/hProcess11"/>
    <dgm:cxn modelId="{15ED6E34-BAA7-4A10-A838-CD5D5A2D2165}" type="presParOf" srcId="{E2EA0C45-C28A-46D3-9B9D-0CB874D279EC}" destId="{B40B6A7E-FE0F-4823-BF33-8FE1B5B4F5A9}" srcOrd="1" destOrd="0" presId="urn:microsoft.com/office/officeart/2005/8/layout/hProcess11"/>
    <dgm:cxn modelId="{C92AE78B-F994-4B38-BD2C-40FFB0702560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46108255-1076-4565-BC54-048DB5E5CD7E}" type="presOf" srcId="{18D811AC-833F-4F6B-8084-B4CA79241DE3}" destId="{F315E659-3E8F-4789-84BB-72C4FAF06BCB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B256DD80-8840-4CCA-99FC-39F25FF02C2D}" type="presOf" srcId="{41CF78B0-CC85-4075-B9E4-336253193AE8}" destId="{84C5DDF5-31AC-41E6-8121-645694DB9C4E}" srcOrd="0" destOrd="0" presId="urn:microsoft.com/office/officeart/2005/8/layout/hProcess11"/>
    <dgm:cxn modelId="{DC21519E-2006-4801-992E-7A35FABE6215}" type="presOf" srcId="{5B412A2A-0DFC-42E4-B6C3-32F5C11170B8}" destId="{BD96DADC-EAC4-4FAE-AD0A-15372BDC76A5}" srcOrd="0" destOrd="0" presId="urn:microsoft.com/office/officeart/2005/8/layout/hProcess11"/>
    <dgm:cxn modelId="{757FB744-123F-4D10-9A09-D14384C03B0E}" type="presOf" srcId="{ACCB7607-8E96-4D9D-9BFA-8016B9D1A095}" destId="{950831E4-077D-42C9-9BD0-B583BECFF085}" srcOrd="0" destOrd="0" presId="urn:microsoft.com/office/officeart/2005/8/layout/hProcess11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407EB1B-57A2-4B05-B309-82A64DB3816C}" type="presOf" srcId="{4353695F-CEC9-4204-9268-947BE22184FF}" destId="{DA2A3E21-91E7-482F-8140-CF47B8DB388D}" srcOrd="0" destOrd="0" presId="urn:microsoft.com/office/officeart/2005/8/layout/hProcess11"/>
    <dgm:cxn modelId="{98DDB877-757C-4B09-9AC8-B611B53E8631}" type="presOf" srcId="{92B31145-213C-4A2D-8D6A-674A42552E63}" destId="{61EC4A22-FCA2-4C04-8C11-99496FDD18AA}" srcOrd="0" destOrd="0" presId="urn:microsoft.com/office/officeart/2005/8/layout/hProcess11"/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CAFB1A66-677D-4951-9B37-9F9703D57A65}" type="presParOf" srcId="{84C5DDF5-31AC-41E6-8121-645694DB9C4E}" destId="{C5D372AE-DC66-4B29-B96E-388D7126AA91}" srcOrd="0" destOrd="0" presId="urn:microsoft.com/office/officeart/2005/8/layout/hProcess11"/>
    <dgm:cxn modelId="{020C204C-710C-450E-A04A-E540E37EE1B7}" type="presParOf" srcId="{84C5DDF5-31AC-41E6-8121-645694DB9C4E}" destId="{A80FED8C-1BA3-43C8-86A8-B653E895DE1D}" srcOrd="1" destOrd="0" presId="urn:microsoft.com/office/officeart/2005/8/layout/hProcess11"/>
    <dgm:cxn modelId="{212BAA00-6E49-4D1B-8F3D-9B55E8BAA473}" type="presParOf" srcId="{A80FED8C-1BA3-43C8-86A8-B653E895DE1D}" destId="{8DEF7840-36C7-4E35-B11F-D7A9BCAE2C45}" srcOrd="0" destOrd="0" presId="urn:microsoft.com/office/officeart/2005/8/layout/hProcess11"/>
    <dgm:cxn modelId="{2CAD955E-EA94-4983-A4FC-D84A4E7AB08F}" type="presParOf" srcId="{8DEF7840-36C7-4E35-B11F-D7A9BCAE2C45}" destId="{DA2A3E21-91E7-482F-8140-CF47B8DB388D}" srcOrd="0" destOrd="0" presId="urn:microsoft.com/office/officeart/2005/8/layout/hProcess11"/>
    <dgm:cxn modelId="{8983B9B5-DE08-461D-8EA5-0F809C289682}" type="presParOf" srcId="{8DEF7840-36C7-4E35-B11F-D7A9BCAE2C45}" destId="{D286652B-7769-4F7D-8B76-8BA2DE7C1C1C}" srcOrd="1" destOrd="0" presId="urn:microsoft.com/office/officeart/2005/8/layout/hProcess11"/>
    <dgm:cxn modelId="{A0CE76AE-FA71-4C23-A506-7CC8AC0B7F5F}" type="presParOf" srcId="{8DEF7840-36C7-4E35-B11F-D7A9BCAE2C45}" destId="{A679BC8A-3E4F-4758-8506-5C28F96907EF}" srcOrd="2" destOrd="0" presId="urn:microsoft.com/office/officeart/2005/8/layout/hProcess11"/>
    <dgm:cxn modelId="{C7FAD64F-A724-4051-9831-3327AC71CB1A}" type="presParOf" srcId="{A80FED8C-1BA3-43C8-86A8-B653E895DE1D}" destId="{4E911D05-B085-48F3-BB60-F3BDDF0FCB97}" srcOrd="1" destOrd="0" presId="urn:microsoft.com/office/officeart/2005/8/layout/hProcess11"/>
    <dgm:cxn modelId="{A82850E4-5B1B-4144-99CD-046664BD1E7E}" type="presParOf" srcId="{A80FED8C-1BA3-43C8-86A8-B653E895DE1D}" destId="{DB8EC3EA-5315-4795-A83F-6E1221515C75}" srcOrd="2" destOrd="0" presId="urn:microsoft.com/office/officeart/2005/8/layout/hProcess11"/>
    <dgm:cxn modelId="{DD5C2EC7-0846-4EBC-9686-B9AD34C08884}" type="presParOf" srcId="{DB8EC3EA-5315-4795-A83F-6E1221515C75}" destId="{61EC4A22-FCA2-4C04-8C11-99496FDD18AA}" srcOrd="0" destOrd="0" presId="urn:microsoft.com/office/officeart/2005/8/layout/hProcess11"/>
    <dgm:cxn modelId="{D380A014-5BC3-4D10-B2BB-7C460B2B580E}" type="presParOf" srcId="{DB8EC3EA-5315-4795-A83F-6E1221515C75}" destId="{52EC3845-98C5-4871-A12E-919C6DAE33C4}" srcOrd="1" destOrd="0" presId="urn:microsoft.com/office/officeart/2005/8/layout/hProcess11"/>
    <dgm:cxn modelId="{27C3F287-478E-4B78-9838-B13A1177333A}" type="presParOf" srcId="{DB8EC3EA-5315-4795-A83F-6E1221515C75}" destId="{37BA91B0-46DC-4FF4-A062-CBE1F4098F87}" srcOrd="2" destOrd="0" presId="urn:microsoft.com/office/officeart/2005/8/layout/hProcess11"/>
    <dgm:cxn modelId="{8DBEDE7E-5E9A-4706-9EE3-16BCC6ACE746}" type="presParOf" srcId="{A80FED8C-1BA3-43C8-86A8-B653E895DE1D}" destId="{9949AB0F-5D77-401A-94EE-FEDC3128035E}" srcOrd="3" destOrd="0" presId="urn:microsoft.com/office/officeart/2005/8/layout/hProcess11"/>
    <dgm:cxn modelId="{9A3A4C44-525F-4E3A-8778-AE2E3A82A680}" type="presParOf" srcId="{A80FED8C-1BA3-43C8-86A8-B653E895DE1D}" destId="{EAC67AFD-44E4-4F30-B612-E90E4A2EDFE5}" srcOrd="4" destOrd="0" presId="urn:microsoft.com/office/officeart/2005/8/layout/hProcess11"/>
    <dgm:cxn modelId="{90D1C838-34A2-4234-B241-80D1A4228F3D}" type="presParOf" srcId="{EAC67AFD-44E4-4F30-B612-E90E4A2EDFE5}" destId="{F315E659-3E8F-4789-84BB-72C4FAF06BCB}" srcOrd="0" destOrd="0" presId="urn:microsoft.com/office/officeart/2005/8/layout/hProcess11"/>
    <dgm:cxn modelId="{15E2D87C-85F8-460A-A8C8-6EA1820265F1}" type="presParOf" srcId="{EAC67AFD-44E4-4F30-B612-E90E4A2EDFE5}" destId="{CE357193-E238-49D9-84DC-78C25DEEB253}" srcOrd="1" destOrd="0" presId="urn:microsoft.com/office/officeart/2005/8/layout/hProcess11"/>
    <dgm:cxn modelId="{00E7E1E0-0C53-4E0D-A834-441E9965BCCF}" type="presParOf" srcId="{EAC67AFD-44E4-4F30-B612-E90E4A2EDFE5}" destId="{86D93869-5200-4C2C-87DB-8DD638BFCDBD}" srcOrd="2" destOrd="0" presId="urn:microsoft.com/office/officeart/2005/8/layout/hProcess11"/>
    <dgm:cxn modelId="{73FE5A32-A287-4D95-A12B-30C06497E6D8}" type="presParOf" srcId="{A80FED8C-1BA3-43C8-86A8-B653E895DE1D}" destId="{0EA5DBDB-ADEC-4D1D-B45D-3E44BEB860E9}" srcOrd="5" destOrd="0" presId="urn:microsoft.com/office/officeart/2005/8/layout/hProcess11"/>
    <dgm:cxn modelId="{8D929365-BCC2-47AD-AC44-573114F972DA}" type="presParOf" srcId="{A80FED8C-1BA3-43C8-86A8-B653E895DE1D}" destId="{8F20F73E-1BC0-4CA7-81C8-DCA120781098}" srcOrd="6" destOrd="0" presId="urn:microsoft.com/office/officeart/2005/8/layout/hProcess11"/>
    <dgm:cxn modelId="{EE1F0553-D614-4F6D-BE25-B50007D02966}" type="presParOf" srcId="{8F20F73E-1BC0-4CA7-81C8-DCA120781098}" destId="{950831E4-077D-42C9-9BD0-B583BECFF085}" srcOrd="0" destOrd="0" presId="urn:microsoft.com/office/officeart/2005/8/layout/hProcess11"/>
    <dgm:cxn modelId="{9C07EF17-BBA2-49E4-AC9D-3741F5C94773}" type="presParOf" srcId="{8F20F73E-1BC0-4CA7-81C8-DCA120781098}" destId="{968E1BB4-5584-4632-8698-D0FB272CD50B}" srcOrd="1" destOrd="0" presId="urn:microsoft.com/office/officeart/2005/8/layout/hProcess11"/>
    <dgm:cxn modelId="{7B6296A0-D8AF-4B53-BA45-4A205EBA86FF}" type="presParOf" srcId="{8F20F73E-1BC0-4CA7-81C8-DCA120781098}" destId="{EEF365BE-C823-48C9-9AC7-1DCD15206127}" srcOrd="2" destOrd="0" presId="urn:microsoft.com/office/officeart/2005/8/layout/hProcess11"/>
    <dgm:cxn modelId="{1721A417-693B-4FD0-94D5-17D17E8BE7A6}" type="presParOf" srcId="{A80FED8C-1BA3-43C8-86A8-B653E895DE1D}" destId="{5FA575D4-6F0B-4351-9DD1-82CB5FD2702D}" srcOrd="7" destOrd="0" presId="urn:microsoft.com/office/officeart/2005/8/layout/hProcess11"/>
    <dgm:cxn modelId="{2DC99371-B6F1-4997-B29D-DA1BA8316F0C}" type="presParOf" srcId="{A80FED8C-1BA3-43C8-86A8-B653E895DE1D}" destId="{E2EA0C45-C28A-46D3-9B9D-0CB874D279EC}" srcOrd="8" destOrd="0" presId="urn:microsoft.com/office/officeart/2005/8/layout/hProcess11"/>
    <dgm:cxn modelId="{8DF239CF-B526-4154-94DD-302FD8E7C82A}" type="presParOf" srcId="{E2EA0C45-C28A-46D3-9B9D-0CB874D279EC}" destId="{BD96DADC-EAC4-4FAE-AD0A-15372BDC76A5}" srcOrd="0" destOrd="0" presId="urn:microsoft.com/office/officeart/2005/8/layout/hProcess11"/>
    <dgm:cxn modelId="{EDF49DAD-7DBA-4136-9FA4-2832E1217E2A}" type="presParOf" srcId="{E2EA0C45-C28A-46D3-9B9D-0CB874D279EC}" destId="{B40B6A7E-FE0F-4823-BF33-8FE1B5B4F5A9}" srcOrd="1" destOrd="0" presId="urn:microsoft.com/office/officeart/2005/8/layout/hProcess11"/>
    <dgm:cxn modelId="{7B9A43C3-84CD-4234-8902-DFD7F2C3A98B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CF78B0-CC85-4075-B9E4-336253193AE8}" type="doc">
      <dgm:prSet loTypeId="urn:microsoft.com/office/officeart/2005/8/layout/hProcess11" loCatId="process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zh-TW" altLang="en-US"/>
        </a:p>
      </dgm:t>
    </dgm:pt>
    <dgm:pt modelId="{4353695F-CEC9-4204-9268-947BE22184F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100" b="1" i="0" baseline="0" dirty="0" smtClean="0"/>
            <a:t>Introduction</a:t>
          </a:r>
          <a:endParaRPr lang="zh-TW" sz="1100" dirty="0"/>
        </a:p>
      </dgm:t>
    </dgm:pt>
    <dgm:pt modelId="{F2A99C76-DAB5-4CD9-8CCE-8B93D6B845B8}" type="par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E5B6BDA8-5B4A-4A51-BAA6-C8350FB0B69B}" type="sibTrans" cxnId="{359457BC-91CA-411C-9894-AA6997808EA3}">
      <dgm:prSet/>
      <dgm:spPr/>
      <dgm:t>
        <a:bodyPr/>
        <a:lstStyle/>
        <a:p>
          <a:endParaRPr lang="zh-TW" altLang="en-US" sz="1100"/>
        </a:p>
      </dgm:t>
    </dgm:pt>
    <dgm:pt modelId="{92B31145-213C-4A2D-8D6A-674A42552E63}">
      <dgm:prSet custT="1"/>
      <dgm:spPr/>
      <dgm:t>
        <a:bodyPr/>
        <a:lstStyle/>
        <a:p>
          <a:pPr rtl="0"/>
          <a:r>
            <a:rPr lang="en-US" altLang="zh-TW" sz="1100" dirty="0" smtClean="0"/>
            <a:t>Purpose</a:t>
          </a:r>
          <a:endParaRPr lang="zh-TW" sz="1100" dirty="0"/>
        </a:p>
      </dgm:t>
    </dgm:pt>
    <dgm:pt modelId="{44F04222-40BF-4B8A-8C2F-CBA09CD2C602}" type="par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C04F9E23-CB84-4D8C-8E04-9ED8CCBE3B17}" type="sibTrans" cxnId="{5F33BBC7-019E-471A-9CA8-A2BF06E18C2F}">
      <dgm:prSet/>
      <dgm:spPr/>
      <dgm:t>
        <a:bodyPr/>
        <a:lstStyle/>
        <a:p>
          <a:endParaRPr lang="zh-TW" altLang="en-US" sz="1100"/>
        </a:p>
      </dgm:t>
    </dgm:pt>
    <dgm:pt modelId="{18D811AC-833F-4F6B-8084-B4CA79241DE3}">
      <dgm:prSet custT="1"/>
      <dgm:spPr/>
      <dgm:t>
        <a:bodyPr/>
        <a:lstStyle/>
        <a:p>
          <a:pPr rtl="0"/>
          <a:r>
            <a:rPr lang="en-US" altLang="zh-TW" sz="1100" dirty="0" smtClean="0"/>
            <a:t>Experimental method</a:t>
          </a:r>
          <a:endParaRPr lang="zh-TW" sz="1100" dirty="0"/>
        </a:p>
      </dgm:t>
    </dgm:pt>
    <dgm:pt modelId="{0F889816-7210-4D7D-B0C0-D27EBE109711}" type="par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52FD5019-3D58-49A3-8EF7-BFE889AC50E1}" type="sibTrans" cxnId="{F501E451-40AD-4B17-969D-343B5BAE0D31}">
      <dgm:prSet/>
      <dgm:spPr/>
      <dgm:t>
        <a:bodyPr/>
        <a:lstStyle/>
        <a:p>
          <a:endParaRPr lang="zh-TW" altLang="en-US" sz="1100"/>
        </a:p>
      </dgm:t>
    </dgm:pt>
    <dgm:pt modelId="{ACCB7607-8E96-4D9D-9BFA-8016B9D1A095}">
      <dgm:prSet custT="1"/>
      <dgm:spPr/>
      <dgm:t>
        <a:bodyPr/>
        <a:lstStyle/>
        <a:p>
          <a:pPr rtl="0"/>
          <a:r>
            <a:rPr lang="en-US" altLang="zh-TW" sz="1100" dirty="0" smtClean="0"/>
            <a:t>Results</a:t>
          </a:r>
          <a:endParaRPr lang="zh-TW" sz="1100" dirty="0"/>
        </a:p>
      </dgm:t>
    </dgm:pt>
    <dgm:pt modelId="{D013CCF3-C406-40F6-97E5-09316843AB9A}" type="par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7B92EFC1-1B59-44D2-B47D-7AB2F2244819}" type="sibTrans" cxnId="{3A8CD026-76A3-4CC2-91ED-40B35A89394C}">
      <dgm:prSet/>
      <dgm:spPr/>
      <dgm:t>
        <a:bodyPr/>
        <a:lstStyle/>
        <a:p>
          <a:endParaRPr lang="zh-TW" altLang="en-US" sz="1100"/>
        </a:p>
      </dgm:t>
    </dgm:pt>
    <dgm:pt modelId="{5B412A2A-0DFC-42E4-B6C3-32F5C11170B8}">
      <dgm:prSet custT="1"/>
      <dgm:spPr/>
      <dgm:t>
        <a:bodyPr/>
        <a:lstStyle/>
        <a:p>
          <a:pPr rtl="0"/>
          <a:r>
            <a:rPr lang="en-US" altLang="zh-TW" sz="1100" dirty="0" smtClean="0"/>
            <a:t>Future work</a:t>
          </a:r>
          <a:endParaRPr lang="zh-TW" sz="1100" dirty="0"/>
        </a:p>
      </dgm:t>
    </dgm:pt>
    <dgm:pt modelId="{BBFCDEF7-DB93-48F2-ACF6-BFC83A1F186B}" type="par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EEEC3C5A-0127-45CB-A438-E4812744BDDE}" type="sibTrans" cxnId="{AD4CFC18-8303-4F5B-8DA2-505EFEB4A9ED}">
      <dgm:prSet/>
      <dgm:spPr/>
      <dgm:t>
        <a:bodyPr/>
        <a:lstStyle/>
        <a:p>
          <a:endParaRPr lang="zh-TW" altLang="en-US"/>
        </a:p>
      </dgm:t>
    </dgm:pt>
    <dgm:pt modelId="{84C5DDF5-31AC-41E6-8121-645694DB9C4E}" type="pres">
      <dgm:prSet presAssocID="{41CF78B0-CC85-4075-B9E4-336253193A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5D372AE-DC66-4B29-B96E-388D7126AA91}" type="pres">
      <dgm:prSet presAssocID="{41CF78B0-CC85-4075-B9E4-336253193AE8}" presName="arrow" presStyleLbl="bgShp" presStyleIdx="0" presStyleCnt="1"/>
      <dgm:spPr/>
    </dgm:pt>
    <dgm:pt modelId="{A80FED8C-1BA3-43C8-86A8-B653E895DE1D}" type="pres">
      <dgm:prSet presAssocID="{41CF78B0-CC85-4075-B9E4-336253193AE8}" presName="points" presStyleCnt="0"/>
      <dgm:spPr/>
    </dgm:pt>
    <dgm:pt modelId="{8DEF7840-36C7-4E35-B11F-D7A9BCAE2C45}" type="pres">
      <dgm:prSet presAssocID="{4353695F-CEC9-4204-9268-947BE22184FF}" presName="compositeA" presStyleCnt="0"/>
      <dgm:spPr/>
    </dgm:pt>
    <dgm:pt modelId="{DA2A3E21-91E7-482F-8140-CF47B8DB388D}" type="pres">
      <dgm:prSet presAssocID="{4353695F-CEC9-4204-9268-947BE22184FF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6652B-7769-4F7D-8B76-8BA2DE7C1C1C}" type="pres">
      <dgm:prSet presAssocID="{4353695F-CEC9-4204-9268-947BE22184FF}" presName="circleA" presStyleLbl="node1" presStyleIdx="0" presStyleCnt="5"/>
      <dgm:spPr/>
    </dgm:pt>
    <dgm:pt modelId="{A679BC8A-3E4F-4758-8506-5C28F96907EF}" type="pres">
      <dgm:prSet presAssocID="{4353695F-CEC9-4204-9268-947BE22184FF}" presName="spaceA" presStyleCnt="0"/>
      <dgm:spPr/>
    </dgm:pt>
    <dgm:pt modelId="{4E911D05-B085-48F3-BB60-F3BDDF0FCB97}" type="pres">
      <dgm:prSet presAssocID="{E5B6BDA8-5B4A-4A51-BAA6-C8350FB0B69B}" presName="space" presStyleCnt="0"/>
      <dgm:spPr/>
    </dgm:pt>
    <dgm:pt modelId="{DB8EC3EA-5315-4795-A83F-6E1221515C75}" type="pres">
      <dgm:prSet presAssocID="{92B31145-213C-4A2D-8D6A-674A42552E63}" presName="compositeB" presStyleCnt="0"/>
      <dgm:spPr/>
    </dgm:pt>
    <dgm:pt modelId="{61EC4A22-FCA2-4C04-8C11-99496FDD18AA}" type="pres">
      <dgm:prSet presAssocID="{92B31145-213C-4A2D-8D6A-674A42552E6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EC3845-98C5-4871-A12E-919C6DAE33C4}" type="pres">
      <dgm:prSet presAssocID="{92B31145-213C-4A2D-8D6A-674A42552E63}" presName="circleB" presStyleLbl="node1" presStyleIdx="1" presStyleCnt="5"/>
      <dgm:spPr/>
    </dgm:pt>
    <dgm:pt modelId="{37BA91B0-46DC-4FF4-A062-CBE1F4098F87}" type="pres">
      <dgm:prSet presAssocID="{92B31145-213C-4A2D-8D6A-674A42552E63}" presName="spaceB" presStyleCnt="0"/>
      <dgm:spPr/>
    </dgm:pt>
    <dgm:pt modelId="{9949AB0F-5D77-401A-94EE-FEDC3128035E}" type="pres">
      <dgm:prSet presAssocID="{C04F9E23-CB84-4D8C-8E04-9ED8CCBE3B17}" presName="space" presStyleCnt="0"/>
      <dgm:spPr/>
    </dgm:pt>
    <dgm:pt modelId="{EAC67AFD-44E4-4F30-B612-E90E4A2EDFE5}" type="pres">
      <dgm:prSet presAssocID="{18D811AC-833F-4F6B-8084-B4CA79241DE3}" presName="compositeA" presStyleCnt="0"/>
      <dgm:spPr/>
    </dgm:pt>
    <dgm:pt modelId="{F315E659-3E8F-4789-84BB-72C4FAF06BCB}" type="pres">
      <dgm:prSet presAssocID="{18D811AC-833F-4F6B-8084-B4CA79241DE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357193-E238-49D9-84DC-78C25DEEB253}" type="pres">
      <dgm:prSet presAssocID="{18D811AC-833F-4F6B-8084-B4CA79241DE3}" presName="circleA" presStyleLbl="node1" presStyleIdx="2" presStyleCnt="5"/>
      <dgm:spPr/>
    </dgm:pt>
    <dgm:pt modelId="{86D93869-5200-4C2C-87DB-8DD638BFCDBD}" type="pres">
      <dgm:prSet presAssocID="{18D811AC-833F-4F6B-8084-B4CA79241DE3}" presName="spaceA" presStyleCnt="0"/>
      <dgm:spPr/>
    </dgm:pt>
    <dgm:pt modelId="{0EA5DBDB-ADEC-4D1D-B45D-3E44BEB860E9}" type="pres">
      <dgm:prSet presAssocID="{52FD5019-3D58-49A3-8EF7-BFE889AC50E1}" presName="space" presStyleCnt="0"/>
      <dgm:spPr/>
    </dgm:pt>
    <dgm:pt modelId="{8F20F73E-1BC0-4CA7-81C8-DCA120781098}" type="pres">
      <dgm:prSet presAssocID="{ACCB7607-8E96-4D9D-9BFA-8016B9D1A095}" presName="compositeB" presStyleCnt="0"/>
      <dgm:spPr/>
    </dgm:pt>
    <dgm:pt modelId="{950831E4-077D-42C9-9BD0-B583BECFF085}" type="pres">
      <dgm:prSet presAssocID="{ACCB7607-8E96-4D9D-9BFA-8016B9D1A09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8E1BB4-5584-4632-8698-D0FB272CD50B}" type="pres">
      <dgm:prSet presAssocID="{ACCB7607-8E96-4D9D-9BFA-8016B9D1A095}" presName="circleB" presStyleLbl="node1" presStyleIdx="3" presStyleCnt="5"/>
      <dgm:spPr/>
    </dgm:pt>
    <dgm:pt modelId="{EEF365BE-C823-48C9-9AC7-1DCD15206127}" type="pres">
      <dgm:prSet presAssocID="{ACCB7607-8E96-4D9D-9BFA-8016B9D1A095}" presName="spaceB" presStyleCnt="0"/>
      <dgm:spPr/>
    </dgm:pt>
    <dgm:pt modelId="{5FA575D4-6F0B-4351-9DD1-82CB5FD2702D}" type="pres">
      <dgm:prSet presAssocID="{7B92EFC1-1B59-44D2-B47D-7AB2F2244819}" presName="space" presStyleCnt="0"/>
      <dgm:spPr/>
    </dgm:pt>
    <dgm:pt modelId="{E2EA0C45-C28A-46D3-9B9D-0CB874D279EC}" type="pres">
      <dgm:prSet presAssocID="{5B412A2A-0DFC-42E4-B6C3-32F5C11170B8}" presName="compositeA" presStyleCnt="0"/>
      <dgm:spPr/>
    </dgm:pt>
    <dgm:pt modelId="{BD96DADC-EAC4-4FAE-AD0A-15372BDC76A5}" type="pres">
      <dgm:prSet presAssocID="{5B412A2A-0DFC-42E4-B6C3-32F5C11170B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0B6A7E-FE0F-4823-BF33-8FE1B5B4F5A9}" type="pres">
      <dgm:prSet presAssocID="{5B412A2A-0DFC-42E4-B6C3-32F5C11170B8}" presName="circleA" presStyleLbl="node1" presStyleIdx="4" presStyleCnt="5"/>
      <dgm:spPr/>
    </dgm:pt>
    <dgm:pt modelId="{0DFEA602-BB34-4BB7-B620-4D18DEBB8A6B}" type="pres">
      <dgm:prSet presAssocID="{5B412A2A-0DFC-42E4-B6C3-32F5C11170B8}" presName="spaceA" presStyleCnt="0"/>
      <dgm:spPr/>
    </dgm:pt>
  </dgm:ptLst>
  <dgm:cxnLst>
    <dgm:cxn modelId="{5F33BBC7-019E-471A-9CA8-A2BF06E18C2F}" srcId="{41CF78B0-CC85-4075-B9E4-336253193AE8}" destId="{92B31145-213C-4A2D-8D6A-674A42552E63}" srcOrd="1" destOrd="0" parTransId="{44F04222-40BF-4B8A-8C2F-CBA09CD2C602}" sibTransId="{C04F9E23-CB84-4D8C-8E04-9ED8CCBE3B17}"/>
    <dgm:cxn modelId="{E89297C9-DB9A-4394-A159-F20890CA43A2}" type="presOf" srcId="{18D811AC-833F-4F6B-8084-B4CA79241DE3}" destId="{F315E659-3E8F-4789-84BB-72C4FAF06BCB}" srcOrd="0" destOrd="0" presId="urn:microsoft.com/office/officeart/2005/8/layout/hProcess11"/>
    <dgm:cxn modelId="{FF013C8C-4698-44E9-BD8A-2254D3821C6B}" type="presOf" srcId="{4353695F-CEC9-4204-9268-947BE22184FF}" destId="{DA2A3E21-91E7-482F-8140-CF47B8DB388D}" srcOrd="0" destOrd="0" presId="urn:microsoft.com/office/officeart/2005/8/layout/hProcess11"/>
    <dgm:cxn modelId="{076AB428-FE74-419F-99CE-08060938299E}" type="presOf" srcId="{41CF78B0-CC85-4075-B9E4-336253193AE8}" destId="{84C5DDF5-31AC-41E6-8121-645694DB9C4E}" srcOrd="0" destOrd="0" presId="urn:microsoft.com/office/officeart/2005/8/layout/hProcess11"/>
    <dgm:cxn modelId="{359457BC-91CA-411C-9894-AA6997808EA3}" srcId="{41CF78B0-CC85-4075-B9E4-336253193AE8}" destId="{4353695F-CEC9-4204-9268-947BE22184FF}" srcOrd="0" destOrd="0" parTransId="{F2A99C76-DAB5-4CD9-8CCE-8B93D6B845B8}" sibTransId="{E5B6BDA8-5B4A-4A51-BAA6-C8350FB0B69B}"/>
    <dgm:cxn modelId="{1F29B3F5-395A-44CA-988C-8C4654F9534C}" type="presOf" srcId="{ACCB7607-8E96-4D9D-9BFA-8016B9D1A095}" destId="{950831E4-077D-42C9-9BD0-B583BECFF085}" srcOrd="0" destOrd="0" presId="urn:microsoft.com/office/officeart/2005/8/layout/hProcess11"/>
    <dgm:cxn modelId="{3A8CD026-76A3-4CC2-91ED-40B35A89394C}" srcId="{41CF78B0-CC85-4075-B9E4-336253193AE8}" destId="{ACCB7607-8E96-4D9D-9BFA-8016B9D1A095}" srcOrd="3" destOrd="0" parTransId="{D013CCF3-C406-40F6-97E5-09316843AB9A}" sibTransId="{7B92EFC1-1B59-44D2-B47D-7AB2F2244819}"/>
    <dgm:cxn modelId="{AD4CFC18-8303-4F5B-8DA2-505EFEB4A9ED}" srcId="{41CF78B0-CC85-4075-B9E4-336253193AE8}" destId="{5B412A2A-0DFC-42E4-B6C3-32F5C11170B8}" srcOrd="4" destOrd="0" parTransId="{BBFCDEF7-DB93-48F2-ACF6-BFC83A1F186B}" sibTransId="{EEEC3C5A-0127-45CB-A438-E4812744BDDE}"/>
    <dgm:cxn modelId="{F501E451-40AD-4B17-969D-343B5BAE0D31}" srcId="{41CF78B0-CC85-4075-B9E4-336253193AE8}" destId="{18D811AC-833F-4F6B-8084-B4CA79241DE3}" srcOrd="2" destOrd="0" parTransId="{0F889816-7210-4D7D-B0C0-D27EBE109711}" sibTransId="{52FD5019-3D58-49A3-8EF7-BFE889AC50E1}"/>
    <dgm:cxn modelId="{38D26D79-E11A-4DA3-9B7D-06E952BB8B26}" type="presOf" srcId="{92B31145-213C-4A2D-8D6A-674A42552E63}" destId="{61EC4A22-FCA2-4C04-8C11-99496FDD18AA}" srcOrd="0" destOrd="0" presId="urn:microsoft.com/office/officeart/2005/8/layout/hProcess11"/>
    <dgm:cxn modelId="{D8C314FE-1862-45A5-B62E-160ED1EC7249}" type="presOf" srcId="{5B412A2A-0DFC-42E4-B6C3-32F5C11170B8}" destId="{BD96DADC-EAC4-4FAE-AD0A-15372BDC76A5}" srcOrd="0" destOrd="0" presId="urn:microsoft.com/office/officeart/2005/8/layout/hProcess11"/>
    <dgm:cxn modelId="{FA61520D-610F-476F-8358-CB06FB5F3008}" type="presParOf" srcId="{84C5DDF5-31AC-41E6-8121-645694DB9C4E}" destId="{C5D372AE-DC66-4B29-B96E-388D7126AA91}" srcOrd="0" destOrd="0" presId="urn:microsoft.com/office/officeart/2005/8/layout/hProcess11"/>
    <dgm:cxn modelId="{01A1DA2C-C6B4-4CA9-B3B7-CA5378508A52}" type="presParOf" srcId="{84C5DDF5-31AC-41E6-8121-645694DB9C4E}" destId="{A80FED8C-1BA3-43C8-86A8-B653E895DE1D}" srcOrd="1" destOrd="0" presId="urn:microsoft.com/office/officeart/2005/8/layout/hProcess11"/>
    <dgm:cxn modelId="{2FB7C93F-E741-44B0-949D-36161E026181}" type="presParOf" srcId="{A80FED8C-1BA3-43C8-86A8-B653E895DE1D}" destId="{8DEF7840-36C7-4E35-B11F-D7A9BCAE2C45}" srcOrd="0" destOrd="0" presId="urn:microsoft.com/office/officeart/2005/8/layout/hProcess11"/>
    <dgm:cxn modelId="{7702D9A4-986E-494E-8B6E-3C2C77F988CD}" type="presParOf" srcId="{8DEF7840-36C7-4E35-B11F-D7A9BCAE2C45}" destId="{DA2A3E21-91E7-482F-8140-CF47B8DB388D}" srcOrd="0" destOrd="0" presId="urn:microsoft.com/office/officeart/2005/8/layout/hProcess11"/>
    <dgm:cxn modelId="{B935130A-2BC0-4120-9D3A-A05A282F872F}" type="presParOf" srcId="{8DEF7840-36C7-4E35-B11F-D7A9BCAE2C45}" destId="{D286652B-7769-4F7D-8B76-8BA2DE7C1C1C}" srcOrd="1" destOrd="0" presId="urn:microsoft.com/office/officeart/2005/8/layout/hProcess11"/>
    <dgm:cxn modelId="{25FCF938-AEA2-4265-8B52-45EDB479092A}" type="presParOf" srcId="{8DEF7840-36C7-4E35-B11F-D7A9BCAE2C45}" destId="{A679BC8A-3E4F-4758-8506-5C28F96907EF}" srcOrd="2" destOrd="0" presId="urn:microsoft.com/office/officeart/2005/8/layout/hProcess11"/>
    <dgm:cxn modelId="{D7888D17-F8CD-4ABB-9292-88FD9493E992}" type="presParOf" srcId="{A80FED8C-1BA3-43C8-86A8-B653E895DE1D}" destId="{4E911D05-B085-48F3-BB60-F3BDDF0FCB97}" srcOrd="1" destOrd="0" presId="urn:microsoft.com/office/officeart/2005/8/layout/hProcess11"/>
    <dgm:cxn modelId="{BFC78396-C3AB-4701-89F7-CCD37FF2AD75}" type="presParOf" srcId="{A80FED8C-1BA3-43C8-86A8-B653E895DE1D}" destId="{DB8EC3EA-5315-4795-A83F-6E1221515C75}" srcOrd="2" destOrd="0" presId="urn:microsoft.com/office/officeart/2005/8/layout/hProcess11"/>
    <dgm:cxn modelId="{F720E29F-EB7B-4086-AE59-0CED548E7F2F}" type="presParOf" srcId="{DB8EC3EA-5315-4795-A83F-6E1221515C75}" destId="{61EC4A22-FCA2-4C04-8C11-99496FDD18AA}" srcOrd="0" destOrd="0" presId="urn:microsoft.com/office/officeart/2005/8/layout/hProcess11"/>
    <dgm:cxn modelId="{8E5CC97E-DEB4-4B44-81EC-9BEC5BE3DAAD}" type="presParOf" srcId="{DB8EC3EA-5315-4795-A83F-6E1221515C75}" destId="{52EC3845-98C5-4871-A12E-919C6DAE33C4}" srcOrd="1" destOrd="0" presId="urn:microsoft.com/office/officeart/2005/8/layout/hProcess11"/>
    <dgm:cxn modelId="{8F74CB90-A077-44AF-BE01-D12B3B05262E}" type="presParOf" srcId="{DB8EC3EA-5315-4795-A83F-6E1221515C75}" destId="{37BA91B0-46DC-4FF4-A062-CBE1F4098F87}" srcOrd="2" destOrd="0" presId="urn:microsoft.com/office/officeart/2005/8/layout/hProcess11"/>
    <dgm:cxn modelId="{9EF46CF1-8E03-4DB9-94AF-171BFAA16F4D}" type="presParOf" srcId="{A80FED8C-1BA3-43C8-86A8-B653E895DE1D}" destId="{9949AB0F-5D77-401A-94EE-FEDC3128035E}" srcOrd="3" destOrd="0" presId="urn:microsoft.com/office/officeart/2005/8/layout/hProcess11"/>
    <dgm:cxn modelId="{1112C545-D626-440A-A77B-076B8E586D06}" type="presParOf" srcId="{A80FED8C-1BA3-43C8-86A8-B653E895DE1D}" destId="{EAC67AFD-44E4-4F30-B612-E90E4A2EDFE5}" srcOrd="4" destOrd="0" presId="urn:microsoft.com/office/officeart/2005/8/layout/hProcess11"/>
    <dgm:cxn modelId="{34368462-6623-432F-B685-36CCE1088294}" type="presParOf" srcId="{EAC67AFD-44E4-4F30-B612-E90E4A2EDFE5}" destId="{F315E659-3E8F-4789-84BB-72C4FAF06BCB}" srcOrd="0" destOrd="0" presId="urn:microsoft.com/office/officeart/2005/8/layout/hProcess11"/>
    <dgm:cxn modelId="{3B7D9C38-9303-488F-9BD3-FCA36D79C211}" type="presParOf" srcId="{EAC67AFD-44E4-4F30-B612-E90E4A2EDFE5}" destId="{CE357193-E238-49D9-84DC-78C25DEEB253}" srcOrd="1" destOrd="0" presId="urn:microsoft.com/office/officeart/2005/8/layout/hProcess11"/>
    <dgm:cxn modelId="{9F94DC78-7842-4A65-B571-28E6B257FCD3}" type="presParOf" srcId="{EAC67AFD-44E4-4F30-B612-E90E4A2EDFE5}" destId="{86D93869-5200-4C2C-87DB-8DD638BFCDBD}" srcOrd="2" destOrd="0" presId="urn:microsoft.com/office/officeart/2005/8/layout/hProcess11"/>
    <dgm:cxn modelId="{D8D92BB1-062A-4F2D-9CA0-CE009E0DEBA0}" type="presParOf" srcId="{A80FED8C-1BA3-43C8-86A8-B653E895DE1D}" destId="{0EA5DBDB-ADEC-4D1D-B45D-3E44BEB860E9}" srcOrd="5" destOrd="0" presId="urn:microsoft.com/office/officeart/2005/8/layout/hProcess11"/>
    <dgm:cxn modelId="{B8241BB3-9FA0-44C5-9C2B-87515A74FA77}" type="presParOf" srcId="{A80FED8C-1BA3-43C8-86A8-B653E895DE1D}" destId="{8F20F73E-1BC0-4CA7-81C8-DCA120781098}" srcOrd="6" destOrd="0" presId="urn:microsoft.com/office/officeart/2005/8/layout/hProcess11"/>
    <dgm:cxn modelId="{DCAFEC32-4742-4DE6-9E27-7735DA745150}" type="presParOf" srcId="{8F20F73E-1BC0-4CA7-81C8-DCA120781098}" destId="{950831E4-077D-42C9-9BD0-B583BECFF085}" srcOrd="0" destOrd="0" presId="urn:microsoft.com/office/officeart/2005/8/layout/hProcess11"/>
    <dgm:cxn modelId="{91301601-2277-40EE-B1AB-459DA96BD4E9}" type="presParOf" srcId="{8F20F73E-1BC0-4CA7-81C8-DCA120781098}" destId="{968E1BB4-5584-4632-8698-D0FB272CD50B}" srcOrd="1" destOrd="0" presId="urn:microsoft.com/office/officeart/2005/8/layout/hProcess11"/>
    <dgm:cxn modelId="{EFCC8B30-0D56-4A49-98B8-F47410ABB31D}" type="presParOf" srcId="{8F20F73E-1BC0-4CA7-81C8-DCA120781098}" destId="{EEF365BE-C823-48C9-9AC7-1DCD15206127}" srcOrd="2" destOrd="0" presId="urn:microsoft.com/office/officeart/2005/8/layout/hProcess11"/>
    <dgm:cxn modelId="{BCDDB611-7F89-4BFB-BBE0-B9B26A586F7A}" type="presParOf" srcId="{A80FED8C-1BA3-43C8-86A8-B653E895DE1D}" destId="{5FA575D4-6F0B-4351-9DD1-82CB5FD2702D}" srcOrd="7" destOrd="0" presId="urn:microsoft.com/office/officeart/2005/8/layout/hProcess11"/>
    <dgm:cxn modelId="{7DE0FFC2-43B8-46D6-9639-620F79E97E46}" type="presParOf" srcId="{A80FED8C-1BA3-43C8-86A8-B653E895DE1D}" destId="{E2EA0C45-C28A-46D3-9B9D-0CB874D279EC}" srcOrd="8" destOrd="0" presId="urn:microsoft.com/office/officeart/2005/8/layout/hProcess11"/>
    <dgm:cxn modelId="{6C95AE7D-9679-4B04-B94D-ACD5A286CDFB}" type="presParOf" srcId="{E2EA0C45-C28A-46D3-9B9D-0CB874D279EC}" destId="{BD96DADC-EAC4-4FAE-AD0A-15372BDC76A5}" srcOrd="0" destOrd="0" presId="urn:microsoft.com/office/officeart/2005/8/layout/hProcess11"/>
    <dgm:cxn modelId="{8CFD663A-9BC5-47A2-974F-65BAFDF55F02}" type="presParOf" srcId="{E2EA0C45-C28A-46D3-9B9D-0CB874D279EC}" destId="{B40B6A7E-FE0F-4823-BF33-8FE1B5B4F5A9}" srcOrd="1" destOrd="0" presId="urn:microsoft.com/office/officeart/2005/8/layout/hProcess11"/>
    <dgm:cxn modelId="{635EADA2-7C2C-4BA2-A87D-528E4FBB7F0C}" type="presParOf" srcId="{E2EA0C45-C28A-46D3-9B9D-0CB874D279EC}" destId="{0DFEA602-BB34-4BB7-B620-4D18DEBB8A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72AE-DC66-4B29-B96E-388D7126AA91}">
      <dsp:nvSpPr>
        <dsp:cNvPr id="0" name=""/>
        <dsp:cNvSpPr/>
      </dsp:nvSpPr>
      <dsp:spPr>
        <a:xfrm>
          <a:off x="0" y="278606"/>
          <a:ext cx="8030126" cy="37147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A3E21-91E7-482F-8140-CF47B8DB388D}">
      <dsp:nvSpPr>
        <dsp:cNvPr id="0" name=""/>
        <dsp:cNvSpPr/>
      </dsp:nvSpPr>
      <dsp:spPr>
        <a:xfrm>
          <a:off x="3175" y="0"/>
          <a:ext cx="1388607" cy="37147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baseline="0" dirty="0" smtClean="0"/>
            <a:t>Introduction</a:t>
          </a:r>
          <a:endParaRPr lang="zh-TW" sz="1100" kern="1200" dirty="0"/>
        </a:p>
      </dsp:txBody>
      <dsp:txXfrm>
        <a:off x="3175" y="0"/>
        <a:ext cx="1388607" cy="371475"/>
      </dsp:txXfrm>
    </dsp:sp>
    <dsp:sp modelId="{D286652B-7769-4F7D-8B76-8BA2DE7C1C1C}">
      <dsp:nvSpPr>
        <dsp:cNvPr id="0" name=""/>
        <dsp:cNvSpPr/>
      </dsp:nvSpPr>
      <dsp:spPr>
        <a:xfrm>
          <a:off x="651045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C4A22-FCA2-4C04-8C11-99496FDD18AA}">
      <dsp:nvSpPr>
        <dsp:cNvPr id="0" name=""/>
        <dsp:cNvSpPr/>
      </dsp:nvSpPr>
      <dsp:spPr>
        <a:xfrm>
          <a:off x="1461214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Purpose</a:t>
          </a:r>
          <a:endParaRPr lang="zh-TW" sz="1100" kern="1200" dirty="0"/>
        </a:p>
      </dsp:txBody>
      <dsp:txXfrm>
        <a:off x="1461214" y="557212"/>
        <a:ext cx="1388607" cy="371475"/>
      </dsp:txXfrm>
    </dsp:sp>
    <dsp:sp modelId="{52EC3845-98C5-4871-A12E-919C6DAE33C4}">
      <dsp:nvSpPr>
        <dsp:cNvPr id="0" name=""/>
        <dsp:cNvSpPr/>
      </dsp:nvSpPr>
      <dsp:spPr>
        <a:xfrm>
          <a:off x="2109083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5E659-3E8F-4789-84BB-72C4FAF06BCB}">
      <dsp:nvSpPr>
        <dsp:cNvPr id="0" name=""/>
        <dsp:cNvSpPr/>
      </dsp:nvSpPr>
      <dsp:spPr>
        <a:xfrm>
          <a:off x="2919252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Experimental method</a:t>
          </a:r>
          <a:endParaRPr lang="zh-TW" sz="1100" kern="1200" dirty="0"/>
        </a:p>
      </dsp:txBody>
      <dsp:txXfrm>
        <a:off x="2919252" y="0"/>
        <a:ext cx="1388607" cy="371475"/>
      </dsp:txXfrm>
    </dsp:sp>
    <dsp:sp modelId="{CE357193-E238-49D9-84DC-78C25DEEB253}">
      <dsp:nvSpPr>
        <dsp:cNvPr id="0" name=""/>
        <dsp:cNvSpPr/>
      </dsp:nvSpPr>
      <dsp:spPr>
        <a:xfrm>
          <a:off x="3567122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831E4-077D-42C9-9BD0-B583BECFF085}">
      <dsp:nvSpPr>
        <dsp:cNvPr id="0" name=""/>
        <dsp:cNvSpPr/>
      </dsp:nvSpPr>
      <dsp:spPr>
        <a:xfrm>
          <a:off x="4377291" y="557212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Results</a:t>
          </a:r>
          <a:endParaRPr lang="zh-TW" sz="1100" kern="1200" dirty="0"/>
        </a:p>
      </dsp:txBody>
      <dsp:txXfrm>
        <a:off x="4377291" y="557212"/>
        <a:ext cx="1388607" cy="371475"/>
      </dsp:txXfrm>
    </dsp:sp>
    <dsp:sp modelId="{968E1BB4-5584-4632-8698-D0FB272CD50B}">
      <dsp:nvSpPr>
        <dsp:cNvPr id="0" name=""/>
        <dsp:cNvSpPr/>
      </dsp:nvSpPr>
      <dsp:spPr>
        <a:xfrm>
          <a:off x="5025160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6DADC-EAC4-4FAE-AD0A-15372BDC76A5}">
      <dsp:nvSpPr>
        <dsp:cNvPr id="0" name=""/>
        <dsp:cNvSpPr/>
      </dsp:nvSpPr>
      <dsp:spPr>
        <a:xfrm>
          <a:off x="5835329" y="0"/>
          <a:ext cx="1388607" cy="371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100" kern="1200" dirty="0" smtClean="0"/>
            <a:t>Future work</a:t>
          </a:r>
          <a:endParaRPr lang="zh-TW" sz="1100" kern="1200" dirty="0"/>
        </a:p>
      </dsp:txBody>
      <dsp:txXfrm>
        <a:off x="5835329" y="0"/>
        <a:ext cx="1388607" cy="371475"/>
      </dsp:txXfrm>
    </dsp:sp>
    <dsp:sp modelId="{B40B6A7E-FE0F-4823-BF33-8FE1B5B4F5A9}">
      <dsp:nvSpPr>
        <dsp:cNvPr id="0" name=""/>
        <dsp:cNvSpPr/>
      </dsp:nvSpPr>
      <dsp:spPr>
        <a:xfrm>
          <a:off x="6483199" y="417909"/>
          <a:ext cx="92868" cy="92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6119F75A-34B4-4DAE-B31B-5F788A5D2154}" type="datetime1">
              <a:rPr lang="zh-TW" altLang="en-US"/>
              <a:pPr>
                <a:defRPr/>
              </a:pPr>
              <a:t>2014/5/7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25D133AD-14D1-4618-93CC-B03709C988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283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0122A313-BF42-4CBB-86DF-F7A8243D8961}" type="datetime1">
              <a:rPr lang="zh-TW" altLang="en-US"/>
              <a:pPr>
                <a:defRPr/>
              </a:pPr>
              <a:t>2014/5/7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kumimoji="0" sz="13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C3231F8E-1A4A-466A-BA5F-4FEAAED73D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30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編號版面配置區 6"/>
          <p:cNvSpPr txBox="1">
            <a:spLocks noGrp="1"/>
          </p:cNvSpPr>
          <p:nvPr/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B819773C-666B-4FE6-A158-DADCA8CA4831}" type="slidenum">
              <a:rPr kumimoji="0" lang="zh-TW" altLang="en-US" sz="1300">
                <a:latin typeface="Calibri" pitchFamily="34" charset="0"/>
              </a:rPr>
              <a:pPr algn="r" defTabSz="990600"/>
              <a:t>1</a:t>
            </a:fld>
            <a:endParaRPr kumimoji="0" lang="en-US" altLang="zh-TW" sz="1300">
              <a:latin typeface="Calibri" pitchFamily="34" charset="0"/>
            </a:endParaRPr>
          </a:p>
        </p:txBody>
      </p:sp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 txBox="1">
            <a:spLocks noGrp="1"/>
          </p:cNvSpPr>
          <p:nvPr/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CDFCD82F-DBEA-405F-8B84-0984A500DB42}" type="slidenum">
              <a:rPr kumimoji="0" lang="zh-TW" altLang="en-US" sz="1300">
                <a:latin typeface="Calibri" pitchFamily="34" charset="0"/>
              </a:rPr>
              <a:pPr algn="r" defTabSz="990600"/>
              <a:t>1</a:t>
            </a:fld>
            <a:endParaRPr kumimoji="0" lang="en-US" altLang="zh-TW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4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29FCF35B-3C7C-42F2-8211-7AF2BB5491A2}" type="slidenum">
              <a:rPr lang="zh-TW" altLang="en-US" smtClean="0">
                <a:solidFill>
                  <a:srgbClr val="000000"/>
                </a:solidFill>
              </a:rPr>
              <a:pPr defTabSz="955675"/>
              <a:t>17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6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C0568-B871-4498-A794-70A2FE5A2466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 txBox="1">
            <a:spLocks noGrp="1"/>
          </p:cNvSpPr>
          <p:nvPr/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5998786F-FB54-45CF-B075-3BC54C1AD078}" type="slidenum">
              <a:rPr kumimoji="0" lang="zh-TW" altLang="en-US" sz="1300">
                <a:latin typeface="Calibri" pitchFamily="34" charset="0"/>
              </a:rPr>
              <a:pPr algn="r" defTabSz="990600"/>
              <a:t>20</a:t>
            </a:fld>
            <a:endParaRPr kumimoji="0" lang="en-US" altLang="zh-TW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3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31F8E-1A4A-466A-BA5F-4FEAAED73DBB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924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TW" altLang="en-US" smtClean="0"/>
              <a:t>一般人工關節植入體內平均使用壽命約</a:t>
            </a:r>
            <a:r>
              <a:rPr lang="en-US" altLang="zh-TW" smtClean="0"/>
              <a:t>10~15</a:t>
            </a:r>
            <a:r>
              <a:rPr lang="zh-TW" altLang="en-US" smtClean="0"/>
              <a:t>年之久，但造成人關節損壞原因主要有手術感染、植入物破裂、元件磨損及鬆脫，其中鬆脫是大部份人關工節損壞的主要因素之一</a:t>
            </a:r>
          </a:p>
          <a:p>
            <a:endParaRPr lang="zh-TW" altLang="en-US" smtClean="0"/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7263"/>
            <a:fld id="{ACCC8E80-D9F5-4417-AFE9-505A828A01CF}" type="slidenum">
              <a:rPr lang="zh-TW" altLang="en-US" smtClean="0"/>
              <a:pPr defTabSz="957263"/>
              <a:t>6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67394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1" name="投影片編號版面配置區 3"/>
          <p:cNvSpPr txBox="1">
            <a:spLocks noGrp="1"/>
          </p:cNvSpPr>
          <p:nvPr/>
        </p:nvSpPr>
        <p:spPr bwMode="auto">
          <a:xfrm>
            <a:off x="5799138" y="6742113"/>
            <a:ext cx="443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90" tIns="47845" rIns="95690" bIns="47845" anchor="b"/>
          <a:lstStyle/>
          <a:p>
            <a:pPr algn="r" defTabSz="955675"/>
            <a:fld id="{3550D00E-AB56-456D-81C0-149FBC18D08C}" type="slidenum">
              <a:rPr kumimoji="0" lang="zh-TW" altLang="en-US" sz="1300">
                <a:latin typeface="Calibri" pitchFamily="34" charset="0"/>
              </a:rPr>
              <a:pPr algn="r" defTabSz="955675"/>
              <a:t>8</a:t>
            </a:fld>
            <a:endParaRPr kumimoji="0" lang="en-US" altLang="zh-TW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1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50179" name="投影片編號版面配置區 3"/>
          <p:cNvSpPr txBox="1">
            <a:spLocks noGrp="1"/>
          </p:cNvSpPr>
          <p:nvPr/>
        </p:nvSpPr>
        <p:spPr bwMode="auto">
          <a:xfrm>
            <a:off x="5799138" y="6742113"/>
            <a:ext cx="4432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90" tIns="47845" rIns="95690" bIns="47845" anchor="b"/>
          <a:lstStyle/>
          <a:p>
            <a:pPr algn="r" defTabSz="955675"/>
            <a:fld id="{107D4EC8-2AA4-4077-BA80-8DF8D2651A12}" type="slidenum">
              <a:rPr kumimoji="0" lang="zh-TW" altLang="en-US" sz="1300">
                <a:latin typeface="Calibri" pitchFamily="34" charset="0"/>
              </a:rPr>
              <a:pPr algn="r" defTabSz="955675"/>
              <a:t>9</a:t>
            </a:fld>
            <a:endParaRPr kumimoji="0" lang="en-US" altLang="zh-TW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1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0455FA93-869E-45FA-87C7-2B80BE9188F7}" type="slidenum">
              <a:rPr lang="zh-TW" altLang="en-US" smtClean="0"/>
              <a:pPr defTabSz="955675"/>
              <a:t>10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417987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83DC3-5840-48DF-9B34-BBBE91A54A8B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28718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7065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774B6666-F294-4F87-B2A0-7241B6E9C0A7}" type="slidenum">
              <a:rPr lang="zh-TW" altLang="en-US" smtClean="0"/>
              <a:pPr defTabSz="955675"/>
              <a:t>15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6173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8499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1DC76BDC-58C7-4751-A0CB-FC5DDE81A8D1}" type="slidenum">
              <a:rPr lang="zh-TW" altLang="en-US" smtClean="0">
                <a:solidFill>
                  <a:srgbClr val="000000"/>
                </a:solidFill>
              </a:rPr>
              <a:pPr defTabSz="955675"/>
              <a:t>16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1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>
            <a:off x="8072438" y="0"/>
            <a:ext cx="1428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9039">
            <a:off x="4429125" y="4227513"/>
            <a:ext cx="47148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"/>
            <a:ext cx="150018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9" y="429034"/>
            <a:ext cx="1428820" cy="1428664"/>
          </a:xfrm>
          <a:prstGeom prst="round2DiagRect">
            <a:avLst>
              <a:gd name="adj1" fmla="val 8766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17"/>
          <p:cNvGrpSpPr>
            <a:grpSpLocks/>
          </p:cNvGrpSpPr>
          <p:nvPr/>
        </p:nvGrpSpPr>
        <p:grpSpPr bwMode="auto">
          <a:xfrm>
            <a:off x="2286000" y="642938"/>
            <a:ext cx="3214688" cy="1117600"/>
            <a:chOff x="2285984" y="864860"/>
            <a:chExt cx="3214710" cy="1117914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5984" y="864860"/>
              <a:ext cx="3214710" cy="111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0364" y="1071546"/>
              <a:ext cx="2166098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1670" y="2601917"/>
            <a:ext cx="7215238" cy="1541463"/>
          </a:xfrm>
        </p:spPr>
        <p:txBody>
          <a:bodyPr/>
          <a:lstStyle>
            <a:lvl1pPr>
              <a:defRPr sz="4000" spc="100" baseline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55CE-4780-47A2-A5F1-F24A5701A65B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27AA-8A43-4342-9DBF-1D9D3535C3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D7B2-17DC-45CB-A9C0-889C08397A4D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4909-896A-4903-8445-441D7FF44B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EDB3-4ACB-4B0B-90B4-D08D3E407AD1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FAD5-6179-4760-B449-593B75883A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A6AAB-5FB5-47E2-93E1-8B46CC7B0EA2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FEA85-D410-4C83-9D3E-7EE45DEF04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8072438" y="0"/>
            <a:ext cx="1428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9039">
            <a:off x="4429125" y="4227513"/>
            <a:ext cx="471487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"/>
            <a:ext cx="1500188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9" y="429034"/>
            <a:ext cx="1428820" cy="1428664"/>
          </a:xfrm>
          <a:prstGeom prst="round2DiagRect">
            <a:avLst>
              <a:gd name="adj1" fmla="val 8766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17"/>
          <p:cNvGrpSpPr>
            <a:grpSpLocks/>
          </p:cNvGrpSpPr>
          <p:nvPr/>
        </p:nvGrpSpPr>
        <p:grpSpPr bwMode="auto">
          <a:xfrm>
            <a:off x="2286000" y="642938"/>
            <a:ext cx="3214688" cy="1117600"/>
            <a:chOff x="2285984" y="864860"/>
            <a:chExt cx="3214710" cy="1117914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5984" y="864860"/>
              <a:ext cx="3214710" cy="111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0364" y="1071546"/>
              <a:ext cx="2166098" cy="22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1670" y="2601917"/>
            <a:ext cx="7215238" cy="1541463"/>
          </a:xfrm>
        </p:spPr>
        <p:txBody>
          <a:bodyPr/>
          <a:lstStyle>
            <a:lvl1pPr>
              <a:defRPr sz="4000" spc="100" baseline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2075-6C5D-41B0-AD6B-ED1F85624877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58E56-9B1B-4445-8A4B-6C564D02BB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1414"/>
            <a:ext cx="8229600" cy="928694"/>
          </a:xfrm>
        </p:spPr>
        <p:txBody>
          <a:bodyPr/>
          <a:lstStyle>
            <a:lvl1pPr algn="l">
              <a:defRPr sz="3600" b="1" spc="50" baseline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000" y="1357298"/>
            <a:ext cx="8229600" cy="4768865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575F-0CF4-4B61-9240-333EC47F0ADC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2B9C-8649-4D3C-9ACB-05C757F3C4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C5BB-8B4B-4911-8850-9ED1BBB2A6A0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5F29-D6BF-4138-A467-63DE58EA4A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934C-E3AC-4687-A7CB-251754B523F0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79D2-1E67-4475-9286-C57834414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FB96-54D7-4574-B064-D285F2AA0057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A85C-C6B0-43B0-AC02-BA3AD72F8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5244-13BB-48CD-A51D-A661C5B812E0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1CCD-F975-405A-8C5A-432F058BEF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1618-254D-4110-A12D-B3B554F637D2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19F2-9BC4-4A37-8B06-AA0A37829E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1414"/>
            <a:ext cx="8229600" cy="928694"/>
          </a:xfrm>
        </p:spPr>
        <p:txBody>
          <a:bodyPr/>
          <a:lstStyle>
            <a:lvl1pPr algn="l">
              <a:defRPr sz="3600" b="1" spc="50" baseline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000" y="1357298"/>
            <a:ext cx="8229600" cy="4768865"/>
          </a:xfrm>
        </p:spPr>
        <p:txBody>
          <a:bodyPr/>
          <a:lstStyle>
            <a:lvl1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>
                <a:solidFill>
                  <a:srgbClr val="003366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A1B4-D236-42C0-A775-6FDC70FCBFE5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59B4-F182-4FA5-A2D4-E26E9109AA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B518-3025-4581-A544-E4B158B0A8F2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C73D-380D-4586-997E-D47BAE1ED6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7C71-E380-418F-95D8-A72A5A73CC5C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F566-C500-47DB-A894-E7E9498E7F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5906-DF04-4C09-BD43-2261E23C9564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7B1E-010E-47A0-AFA3-1D3FB82A3A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537C-99CC-417D-B21B-3BD5E2C714A4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prstClr val="black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6450-A1D3-42BE-A1AF-B57F8E133E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741D-E64E-479F-BB45-53BAE7412E38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4186-F875-4125-BE29-13A5D94EB0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363" y="274638"/>
            <a:ext cx="8229600" cy="9286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60363" y="1428750"/>
            <a:ext cx="4038600" cy="4697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1363" y="1428750"/>
            <a:ext cx="4038600" cy="4697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EBA1-8F93-4489-8BB0-B908BC609DD4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5744-C9F6-48F5-B3C9-3451DE6664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85D69-1DA0-4306-AF0A-FE77EDE0A4EB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A741-CDFA-40E6-9FE8-052005A41E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60363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F585-C54C-4BF4-830D-F4F345981B5F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7042-21DF-4FF0-B434-10FF3CC2E3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B7F2A-7C56-45FB-AABC-63CB9BDD7D78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F380-4E35-46F8-BDAD-DC85E36AE2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C202-0FBA-44BB-9800-852D39CC9BB8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8C9A-8C30-4AC9-BB19-80AFFE4748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78F3-C31C-4351-8E51-4D56B5523309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337E-9E93-471C-9FD6-F209067B97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7369-5C6E-44B3-B2D7-5FA98867A60E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2F9C5-D431-43B0-B6AC-8AADB5A6E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FFD-7666-4E0B-90B9-DC855B35C187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4615-D67B-4FF8-980A-AB5D7588C2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0DC4-77AD-4E02-B9AB-C2A3FC653590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A4BB-A3EE-41A6-BEFC-FF5811385D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1830-22CE-4BF3-B6C3-CA7A1A1AD221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0CBE-100E-41DD-B0B0-12FD77D429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60363" y="274638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60363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69593D-D2D9-4963-AC98-CC821228B3B4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300788" y="6480175"/>
            <a:ext cx="215900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E3835EC2-C0C4-4C9D-9145-0D24738A7D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43938" y="0"/>
            <a:ext cx="50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 bwMode="auto">
          <a:xfrm rot="5400000">
            <a:off x="8711406" y="5728494"/>
            <a:ext cx="173038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rot="16200000" flipH="1">
            <a:off x="6668955" y="3401485"/>
            <a:ext cx="4247985" cy="12229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53000">
                  <a:schemeClr val="accent3">
                    <a:lumMod val="20000"/>
                    <a:lumOff val="80000"/>
                    <a:alpha val="30000"/>
                  </a:schemeClr>
                </a:gs>
                <a:gs pos="65000">
                  <a:schemeClr val="accent1">
                    <a:tint val="23500"/>
                    <a:satMod val="160000"/>
                    <a:alpha val="60000"/>
                  </a:schemeClr>
                </a:gs>
                <a:gs pos="77000">
                  <a:schemeClr val="accent1">
                    <a:tint val="23500"/>
                    <a:satMod val="160000"/>
                    <a:alpha val="83000"/>
                  </a:schemeClr>
                </a:gs>
                <a:gs pos="94000">
                  <a:schemeClr val="accent1">
                    <a:tint val="23500"/>
                    <a:satMod val="160000"/>
                    <a:alpha val="91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 rot="10800000" flipH="1" flipV="1">
            <a:off x="8786813" y="5540375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 rot="10800000" flipH="1" flipV="1">
            <a:off x="8786813" y="5662613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 rot="5400000">
            <a:off x="8897938" y="5600700"/>
            <a:ext cx="182562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rot="5400000">
            <a:off x="8312150" y="6372225"/>
            <a:ext cx="97155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rot="10800000" flipH="1" flipV="1">
            <a:off x="8786813" y="5786438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 rot="10800000" flipH="1" flipV="1">
            <a:off x="8786813" y="5908675"/>
            <a:ext cx="209550" cy="1588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 bwMode="auto">
          <a:xfrm rot="5400000">
            <a:off x="8897937" y="5846763"/>
            <a:ext cx="182563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 bwMode="auto">
          <a:xfrm rot="10800000" flipH="1" flipV="1">
            <a:off x="8991600" y="5602288"/>
            <a:ext cx="100013" cy="1587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 bwMode="auto">
          <a:xfrm rot="10800000" flipH="1" flipV="1">
            <a:off x="8991600" y="5848350"/>
            <a:ext cx="100013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43875" y="214290"/>
            <a:ext cx="857245" cy="85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Left" fov="2700000">
              <a:rot lat="0" lon="1200000" rev="0"/>
            </a:camera>
            <a:lightRig rig="contrasting" dir="t">
              <a:rot lat="0" lon="0" rev="4200000"/>
            </a:lightRig>
          </a:scene3d>
          <a:sp3d prstMaterial="plastic">
            <a:bevelT w="209550" h="508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2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08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60363" y="274638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360363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0926DA-C1BB-4671-A036-C49493E82281}" type="datetime1">
              <a:rPr lang="zh-TW" altLang="en-US"/>
              <a:pPr>
                <a:defRPr/>
              </a:pPr>
              <a:t>2014/5/7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300788" y="6480175"/>
            <a:ext cx="21590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8D95B1F-FC44-4E2B-918C-BBA3953302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43938" y="0"/>
            <a:ext cx="50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接點 8"/>
          <p:cNvCxnSpPr/>
          <p:nvPr/>
        </p:nvCxnSpPr>
        <p:spPr bwMode="auto">
          <a:xfrm rot="5400000">
            <a:off x="8711406" y="5728494"/>
            <a:ext cx="173038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 bwMode="auto">
          <a:xfrm rot="16200000" flipH="1">
            <a:off x="6668955" y="3401485"/>
            <a:ext cx="4247985" cy="12229"/>
          </a:xfrm>
          <a:prstGeom prst="line">
            <a:avLst/>
          </a:prstGeom>
          <a:ln w="28575">
            <a:gradFill>
              <a:gsLst>
                <a:gs pos="0">
                  <a:schemeClr val="accent3">
                    <a:lumMod val="20000"/>
                    <a:lumOff val="80000"/>
                    <a:alpha val="0"/>
                  </a:schemeClr>
                </a:gs>
                <a:gs pos="53000">
                  <a:schemeClr val="accent3">
                    <a:lumMod val="20000"/>
                    <a:lumOff val="80000"/>
                    <a:alpha val="30000"/>
                  </a:schemeClr>
                </a:gs>
                <a:gs pos="65000">
                  <a:schemeClr val="accent1">
                    <a:tint val="23500"/>
                    <a:satMod val="160000"/>
                    <a:alpha val="60000"/>
                  </a:schemeClr>
                </a:gs>
                <a:gs pos="77000">
                  <a:schemeClr val="accent1">
                    <a:tint val="23500"/>
                    <a:satMod val="160000"/>
                    <a:alpha val="83000"/>
                  </a:schemeClr>
                </a:gs>
                <a:gs pos="94000">
                  <a:schemeClr val="accent1">
                    <a:tint val="23500"/>
                    <a:satMod val="160000"/>
                    <a:alpha val="91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 bwMode="auto">
          <a:xfrm rot="10800000" flipH="1" flipV="1">
            <a:off x="8786813" y="5540375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 rot="10800000" flipH="1" flipV="1">
            <a:off x="8786813" y="5662613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 rot="5400000">
            <a:off x="8897938" y="5600700"/>
            <a:ext cx="182562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 bwMode="auto">
          <a:xfrm rot="5400000">
            <a:off x="8312150" y="6372225"/>
            <a:ext cx="971550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rot="10800000" flipH="1" flipV="1">
            <a:off x="8786813" y="5786438"/>
            <a:ext cx="209550" cy="0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 rot="10800000" flipH="1" flipV="1">
            <a:off x="8786813" y="5908675"/>
            <a:ext cx="209550" cy="1588"/>
          </a:xfrm>
          <a:prstGeom prst="line">
            <a:avLst/>
          </a:prstGeom>
          <a:ln w="63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 bwMode="auto">
          <a:xfrm rot="5400000">
            <a:off x="8897937" y="5846763"/>
            <a:ext cx="182563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 bwMode="auto">
          <a:xfrm rot="10800000" flipH="1" flipV="1">
            <a:off x="8991600" y="5602288"/>
            <a:ext cx="100013" cy="1587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 bwMode="auto">
          <a:xfrm rot="10800000" flipH="1" flipV="1">
            <a:off x="8991600" y="5848350"/>
            <a:ext cx="100013" cy="158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43875" y="214290"/>
            <a:ext cx="857245" cy="85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Left" fov="2700000">
              <a:rot lat="0" lon="1200000" rev="0"/>
            </a:camera>
            <a:lightRig rig="contrasting" dir="t">
              <a:rot lat="0" lon="0" rev="4200000"/>
            </a:lightRig>
          </a:scene3d>
          <a:sp3d prstMaterial="plastic">
            <a:bevelT w="209550" h="508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85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086" r:id="rId12"/>
    <p:sldLayoutId id="2147484087" r:id="rId13"/>
    <p:sldLayoutId id="2147484088" r:id="rId14"/>
    <p:sldLayoutId id="214748408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微軟正黑體" pitchFamily="34" charset="-120"/>
          <a:ea typeface="微軟正黑體" pitchFamily="34" charset="-120"/>
          <a:cs typeface="微軟正黑體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366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8.wmf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9.xml"/><Relationship Id="rId5" Type="http://schemas.openxmlformats.org/officeDocument/2006/relationships/image" Target="../media/image20.png"/><Relationship Id="rId10" Type="http://schemas.microsoft.com/office/2007/relationships/diagramDrawing" Target="../diagrams/drawing9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3.pn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5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4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7.pn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857750" y="6519863"/>
            <a:ext cx="4286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Taipei University of Technology</a:t>
            </a:r>
          </a:p>
        </p:txBody>
      </p:sp>
      <p:sp>
        <p:nvSpPr>
          <p:cNvPr id="4" name="矩形 3"/>
          <p:cNvSpPr/>
          <p:nvPr/>
        </p:nvSpPr>
        <p:spPr>
          <a:xfrm>
            <a:off x="6660232" y="5339609"/>
            <a:ext cx="2592288" cy="118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TW" sz="20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Advisor: 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Gothic Std B"/>
              </a:rPr>
              <a:t>方旭偉</a:t>
            </a:r>
            <a:endParaRPr lang="en-US" altLang="zh-TW" sz="2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  <a:cs typeface="Adobe Gothic Std B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Gothic Std B"/>
              </a:rPr>
              <a:t>student </a:t>
            </a:r>
            <a: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Gothic Std B"/>
              </a:rPr>
              <a:t>: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Gothic Std B"/>
              </a:rPr>
              <a:t>蔣孝鴻</a:t>
            </a:r>
            <a:r>
              <a:rPr lang="en-US" altLang="zh-TW" sz="2400" b="1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Gothic Std B"/>
              </a:rPr>
              <a:t>Date:2014/05/10</a:t>
            </a:r>
            <a:endParaRPr lang="zh-TW" altLang="en-US" sz="2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843" name="標題 1"/>
          <p:cNvSpPr txBox="1">
            <a:spLocks/>
          </p:cNvSpPr>
          <p:nvPr/>
        </p:nvSpPr>
        <p:spPr bwMode="auto">
          <a:xfrm>
            <a:off x="1547664" y="2370138"/>
            <a:ext cx="7920880" cy="278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kumimoji="0" lang="zh-TW" altLang="en-US" sz="28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探討維他命</a:t>
            </a:r>
            <a:r>
              <a:rPr kumimoji="0" lang="en-US" altLang="zh-TW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E</a:t>
            </a:r>
            <a:r>
              <a:rPr kumimoji="0"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對骨質病變之影響</a:t>
            </a:r>
          </a:p>
          <a:p>
            <a:pPr algn="ctr">
              <a:lnSpc>
                <a:spcPct val="120000"/>
              </a:lnSpc>
              <a:spcBef>
                <a:spcPct val="30000"/>
              </a:spcBef>
            </a:pPr>
            <a:r>
              <a:rPr kumimoji="0" lang="en-US" altLang="zh-TW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Investigating the </a:t>
            </a:r>
            <a:r>
              <a:rPr kumimoji="0" lang="en-US" altLang="zh-TW" sz="2800" b="1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Characteristics of Vitamin </a:t>
            </a:r>
            <a:r>
              <a:rPr kumimoji="0" lang="en-US" altLang="zh-TW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微軟正黑體"/>
              </a:rPr>
              <a:t>E on the Bone Defect</a:t>
            </a:r>
            <a:endParaRPr kumimoji="0" lang="zh-TW" altLang="en-US" sz="28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微軟正黑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編號版面配置區 3"/>
          <p:cNvSpPr txBox="1">
            <a:spLocks noGrp="1"/>
          </p:cNvSpPr>
          <p:nvPr/>
        </p:nvSpPr>
        <p:spPr bwMode="auto">
          <a:xfrm>
            <a:off x="6300788" y="6480175"/>
            <a:ext cx="2159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50429D4-079A-4EDC-87FD-3DF47959BCB1}" type="slidenum">
              <a:rPr kumimoji="0" lang="zh-TW" altLang="en-US" sz="1200"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</a:rPr>
              <a:pPr algn="r"/>
              <a:t>10</a:t>
            </a:fld>
            <a:endParaRPr kumimoji="0" lang="en-US" altLang="zh-TW" sz="1200" b="1">
              <a:solidFill>
                <a:srgbClr val="40404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4274" name="Picture 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51911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196975"/>
            <a:ext cx="30956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76" name="Group 105"/>
          <p:cNvGrpSpPr>
            <a:grpSpLocks/>
          </p:cNvGrpSpPr>
          <p:nvPr/>
        </p:nvGrpSpPr>
        <p:grpSpPr bwMode="auto">
          <a:xfrm>
            <a:off x="611188" y="3933825"/>
            <a:ext cx="7373937" cy="1738313"/>
            <a:chOff x="385" y="2614"/>
            <a:chExt cx="4645" cy="1095"/>
          </a:xfrm>
        </p:grpSpPr>
        <p:pic>
          <p:nvPicPr>
            <p:cNvPr id="54284" name="Picture 9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614"/>
              <a:ext cx="4645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5" name="Text Box 102"/>
            <p:cNvSpPr txBox="1">
              <a:spLocks noChangeArrowheads="1"/>
            </p:cNvSpPr>
            <p:nvPr/>
          </p:nvSpPr>
          <p:spPr bwMode="auto">
            <a:xfrm>
              <a:off x="1610" y="2840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>
                  <a:latin typeface="標楷體" pitchFamily="65" charset="-120"/>
                  <a:ea typeface="標楷體" pitchFamily="65" charset="-120"/>
                </a:rPr>
                <a:t>（</a:t>
              </a:r>
              <a:r>
                <a:rPr lang="en-US" altLang="zh-TW" sz="1400">
                  <a:latin typeface="Times New Roman" pitchFamily="18" charset="0"/>
                </a:rPr>
                <a:t>5</a:t>
              </a:r>
              <a:r>
                <a:rPr lang="zh-TW" altLang="zh-TW" sz="1400">
                  <a:latin typeface="Times New Roman" pitchFamily="18" charset="0"/>
                  <a:ea typeface="標楷體" pitchFamily="65" charset="-120"/>
                </a:rPr>
                <a:t>×</a:t>
              </a:r>
              <a:r>
                <a:rPr lang="zh-TW" altLang="zh-TW" sz="1400">
                  <a:latin typeface="Times New Roman" pitchFamily="18" charset="0"/>
                </a:rPr>
                <a:t>60</a:t>
              </a:r>
              <a:r>
                <a:rPr lang="zh-TW" altLang="en-US" sz="1400">
                  <a:latin typeface="Times New Roman" pitchFamily="18" charset="0"/>
                  <a:ea typeface="標楷體" pitchFamily="65" charset="-120"/>
                </a:rPr>
                <a:t>）</a:t>
              </a:r>
              <a:endParaRPr lang="en-US" altLang="zh-TW" sz="1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4286" name="Text Box 103"/>
            <p:cNvSpPr txBox="1">
              <a:spLocks noChangeArrowheads="1"/>
            </p:cNvSpPr>
            <p:nvPr/>
          </p:nvSpPr>
          <p:spPr bwMode="auto">
            <a:xfrm>
              <a:off x="2971" y="2840"/>
              <a:ext cx="5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>
                  <a:latin typeface="標楷體" pitchFamily="65" charset="-120"/>
                  <a:ea typeface="標楷體" pitchFamily="65" charset="-120"/>
                </a:rPr>
                <a:t>（</a:t>
              </a:r>
              <a:r>
                <a:rPr lang="en-US" altLang="zh-TW" sz="1400">
                  <a:latin typeface="Times New Roman" pitchFamily="18" charset="0"/>
                </a:rPr>
                <a:t>5</a:t>
              </a:r>
              <a:r>
                <a:rPr lang="zh-TW" altLang="zh-TW" sz="1400">
                  <a:latin typeface="Times New Roman" pitchFamily="18" charset="0"/>
                  <a:ea typeface="標楷體" pitchFamily="65" charset="-120"/>
                </a:rPr>
                <a:t>×</a:t>
              </a:r>
              <a:r>
                <a:rPr lang="zh-TW" altLang="zh-TW" sz="1400">
                  <a:latin typeface="Times New Roman" pitchFamily="18" charset="0"/>
                </a:rPr>
                <a:t>20</a:t>
              </a:r>
              <a:r>
                <a:rPr lang="zh-TW" altLang="en-US" sz="1400">
                  <a:latin typeface="Times New Roman" pitchFamily="18" charset="0"/>
                  <a:ea typeface="標楷體" pitchFamily="65" charset="-120"/>
                </a:rPr>
                <a:t>）</a:t>
              </a:r>
              <a:endParaRPr lang="en-US" altLang="zh-TW" sz="1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4287" name="Text Box 104"/>
            <p:cNvSpPr txBox="1">
              <a:spLocks noChangeArrowheads="1"/>
            </p:cNvSpPr>
            <p:nvPr/>
          </p:nvSpPr>
          <p:spPr bwMode="auto">
            <a:xfrm>
              <a:off x="4332" y="2840"/>
              <a:ext cx="5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>
                  <a:latin typeface="標楷體" pitchFamily="65" charset="-120"/>
                  <a:ea typeface="標楷體" pitchFamily="65" charset="-120"/>
                </a:rPr>
                <a:t>（</a:t>
              </a:r>
              <a:r>
                <a:rPr lang="en-US" altLang="zh-TW" sz="1400">
                  <a:latin typeface="Times New Roman" pitchFamily="18" charset="0"/>
                </a:rPr>
                <a:t>5</a:t>
              </a:r>
              <a:r>
                <a:rPr lang="zh-TW" altLang="zh-TW" sz="1400">
                  <a:latin typeface="Times New Roman" pitchFamily="18" charset="0"/>
                  <a:ea typeface="標楷體" pitchFamily="65" charset="-120"/>
                </a:rPr>
                <a:t>×</a:t>
              </a:r>
              <a:r>
                <a:rPr lang="zh-TW" altLang="zh-TW" sz="1400">
                  <a:latin typeface="Times New Roman" pitchFamily="18" charset="0"/>
                </a:rPr>
                <a:t>5</a:t>
              </a:r>
              <a:r>
                <a:rPr lang="zh-TW" altLang="en-US" sz="1400">
                  <a:latin typeface="Times New Roman" pitchFamily="18" charset="0"/>
                  <a:ea typeface="標楷體" pitchFamily="65" charset="-120"/>
                </a:rPr>
                <a:t>）</a:t>
              </a:r>
              <a:endParaRPr lang="en-US" altLang="zh-TW" sz="1400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29802" name="Rectangle 106"/>
          <p:cNvSpPr>
            <a:spLocks noChangeArrowheads="1"/>
          </p:cNvSpPr>
          <p:nvPr/>
        </p:nvSpPr>
        <p:spPr bwMode="auto">
          <a:xfrm>
            <a:off x="7308850" y="4581525"/>
            <a:ext cx="719138" cy="1152525"/>
          </a:xfrm>
          <a:prstGeom prst="rect">
            <a:avLst/>
          </a:prstGeom>
          <a:noFill/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/>
          </a:p>
        </p:txBody>
      </p:sp>
      <p:sp>
        <p:nvSpPr>
          <p:cNvPr id="54278" name="Text Box 107"/>
          <p:cNvSpPr txBox="1">
            <a:spLocks noChangeArrowheads="1"/>
          </p:cNvSpPr>
          <p:nvPr/>
        </p:nvSpPr>
        <p:spPr bwMode="auto">
          <a:xfrm>
            <a:off x="539750" y="5949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2400"/>
          </a:p>
        </p:txBody>
      </p:sp>
      <p:sp>
        <p:nvSpPr>
          <p:cNvPr id="54279" name="Text Box 108"/>
          <p:cNvSpPr txBox="1">
            <a:spLocks noChangeArrowheads="1"/>
          </p:cNvSpPr>
          <p:nvPr/>
        </p:nvSpPr>
        <p:spPr bwMode="auto">
          <a:xfrm>
            <a:off x="539750" y="5805488"/>
            <a:ext cx="744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Parameter of reciprocating wear test</a:t>
            </a:r>
            <a:r>
              <a:rPr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</a:rPr>
              <a:t>cutting device</a:t>
            </a:r>
            <a:r>
              <a:rPr lang="zh-TW" altLang="en-US" sz="2000" dirty="0">
                <a:solidFill>
                  <a:srgbClr val="003366"/>
                </a:solidFill>
                <a:latin typeface="Times New Roman" pitchFamily="18" charset="0"/>
              </a:rPr>
              <a:t>、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load </a:t>
            </a:r>
            <a:r>
              <a:rPr lang="zh-TW" altLang="en-US" sz="2000" dirty="0">
                <a:solidFill>
                  <a:srgbClr val="003366"/>
                </a:solidFill>
                <a:latin typeface="Times New Roman" pitchFamily="18" charset="0"/>
              </a:rPr>
              <a:t>、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lubricant</a:t>
            </a:r>
          </a:p>
        </p:txBody>
      </p:sp>
      <p:graphicFrame>
        <p:nvGraphicFramePr>
          <p:cNvPr id="15" name="資料庫圖表 14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矩形 15"/>
          <p:cNvSpPr/>
          <p:nvPr/>
        </p:nvSpPr>
        <p:spPr>
          <a:xfrm>
            <a:off x="176610" y="936222"/>
            <a:ext cx="1011014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研究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F3541B-C643-45BD-8306-CCAD6E7EBA2D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107504" y="1052736"/>
            <a:ext cx="1008112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目的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23850" y="1484313"/>
            <a:ext cx="84201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60000"/>
              </a:spcBef>
            </a:pPr>
            <a:r>
              <a:rPr kumimoji="0"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※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本研究探討從墊片釋出的</a:t>
            </a:r>
            <a:r>
              <a:rPr kumimoji="0"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Vitamin </a:t>
            </a:r>
            <a:r>
              <a:rPr kumimoji="0" lang="en-US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</a:t>
            </a:r>
            <a:r>
              <a:rPr kumimoji="0" lang="en-US" altLang="zh-TW" sz="2000" dirty="0" err="1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osteolysis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的影響：</a:t>
            </a:r>
          </a:p>
          <a:p>
            <a:pPr marL="457200" indent="-457200" eaLnBrk="0" hangingPunct="0">
              <a:lnSpc>
                <a:spcPct val="150000"/>
              </a:lnSpc>
              <a:spcBef>
                <a:spcPct val="60000"/>
              </a:spcBef>
              <a:buFont typeface="Arial" charset="0"/>
              <a:buNone/>
            </a:pPr>
            <a:r>
              <a:rPr kumimoji="0"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n-US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	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往復式磨耗機，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以高交聯超高分子量聚乙烯為棒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材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並利用適當的切割裝置生產適當大小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磨耗顆粒</a:t>
            </a:r>
            <a:r>
              <a:rPr kumimoji="0" lang="en-US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(&lt;</a:t>
            </a:r>
            <a:r>
              <a:rPr kumimoji="0"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l-GR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μm)</a:t>
            </a:r>
            <a:endParaRPr kumimoji="0" lang="zh-TW" altLang="en-US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60000"/>
              </a:spcBef>
              <a:buFont typeface="Arial" charset="0"/>
              <a:buNone/>
            </a:pPr>
            <a:r>
              <a:rPr kumimoji="0" lang="en-US" altLang="zh-TW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l-GR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kumimoji="0" lang="en-US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kumimoji="0" lang="zh-TW" altLang="el-GR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利用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老鼠</a:t>
            </a:r>
            <a:r>
              <a:rPr kumimoji="0" lang="zh-TW" altLang="el-GR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頭蓋骨的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骨溶解模型</a:t>
            </a:r>
            <a:r>
              <a:rPr kumimoji="0" lang="zh-TW" altLang="el-GR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探討生物添加分子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與維他命</a:t>
            </a:r>
            <a:r>
              <a:rPr kumimoji="0" lang="en-US" altLang="zh-TW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kumimoji="0" lang="zh-TW" altLang="en-US" sz="2000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對骨溶解的</a:t>
            </a:r>
            <a:r>
              <a:rPr kumimoji="0" lang="zh-TW" altLang="en-US" sz="2000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影響</a:t>
            </a:r>
            <a:endParaRPr kumimoji="0" lang="zh-TW" altLang="el-GR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endParaRPr kumimoji="0" lang="en-US" altLang="zh-TW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endParaRPr kumimoji="0" lang="en-US" altLang="zh-TW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</a:pPr>
            <a:endParaRPr kumimoji="0" lang="en-US" altLang="zh-TW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</a:pPr>
            <a:endParaRPr kumimoji="0" lang="en-US" altLang="zh-TW" sz="2000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EA85-D410-4C83-9D3E-7EE45DEF04F5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2486025" y="2462902"/>
            <a:ext cx="3814763" cy="86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內源性的維他命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釋放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4" name="肘形接點 3"/>
          <p:cNvCxnSpPr>
            <a:cxnSpLocks noChangeShapeType="1"/>
            <a:stCxn id="3" idx="2"/>
            <a:endCxn id="5" idx="0"/>
          </p:cNvCxnSpPr>
          <p:nvPr/>
        </p:nvCxnSpPr>
        <p:spPr bwMode="auto">
          <a:xfrm rot="5400000">
            <a:off x="4082257" y="3649558"/>
            <a:ext cx="622300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" name="圓角矩形 4"/>
          <p:cNvSpPr/>
          <p:nvPr/>
        </p:nvSpPr>
        <p:spPr>
          <a:xfrm>
            <a:off x="3422650" y="3974202"/>
            <a:ext cx="1938338" cy="7207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小鼠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頭蓋骨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4430713" y="4694927"/>
            <a:ext cx="0" cy="503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2486025" y="5198164"/>
            <a:ext cx="120173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Micro-CT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927475" y="5198164"/>
            <a:ext cx="1033463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H&amp;E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294313" y="5198164"/>
            <a:ext cx="1033462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TRAP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4359275" y="3613839"/>
            <a:ext cx="10429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5367338" y="3397939"/>
            <a:ext cx="1614487" cy="5762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磨耗顆粒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燕尾形向右箭號 11"/>
          <p:cNvSpPr/>
          <p:nvPr/>
        </p:nvSpPr>
        <p:spPr>
          <a:xfrm>
            <a:off x="107504" y="405502"/>
            <a:ext cx="8030126" cy="37147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群組 12"/>
          <p:cNvGrpSpPr/>
          <p:nvPr/>
        </p:nvGrpSpPr>
        <p:grpSpPr>
          <a:xfrm>
            <a:off x="110679" y="126896"/>
            <a:ext cx="1388607" cy="371475"/>
            <a:chOff x="3175" y="0"/>
            <a:chExt cx="1388607" cy="371475"/>
          </a:xfrm>
        </p:grpSpPr>
        <p:sp>
          <p:nvSpPr>
            <p:cNvPr id="31" name="矩形 30"/>
            <p:cNvSpPr/>
            <p:nvPr/>
          </p:nvSpPr>
          <p:spPr>
            <a:xfrm>
              <a:off x="3175" y="0"/>
              <a:ext cx="1388607" cy="371475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矩形 31"/>
            <p:cNvSpPr/>
            <p:nvPr/>
          </p:nvSpPr>
          <p:spPr>
            <a:xfrm>
              <a:off x="3175" y="0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i="0" kern="1200" baseline="0" dirty="0" smtClean="0"/>
                <a:t>Introduction</a:t>
              </a:r>
              <a:endParaRPr lang="zh-TW" sz="1100" kern="1200" dirty="0"/>
            </a:p>
          </p:txBody>
        </p:sp>
      </p:grpSp>
      <p:sp>
        <p:nvSpPr>
          <p:cNvPr id="14" name="橢圓 13"/>
          <p:cNvSpPr/>
          <p:nvPr/>
        </p:nvSpPr>
        <p:spPr>
          <a:xfrm>
            <a:off x="758549" y="544805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群組 14"/>
          <p:cNvGrpSpPr/>
          <p:nvPr/>
        </p:nvGrpSpPr>
        <p:grpSpPr>
          <a:xfrm>
            <a:off x="1568718" y="684108"/>
            <a:ext cx="1388607" cy="371475"/>
            <a:chOff x="1461214" y="557212"/>
            <a:chExt cx="1388607" cy="371475"/>
          </a:xfrm>
        </p:grpSpPr>
        <p:sp>
          <p:nvSpPr>
            <p:cNvPr id="29" name="矩形 28"/>
            <p:cNvSpPr/>
            <p:nvPr/>
          </p:nvSpPr>
          <p:spPr>
            <a:xfrm>
              <a:off x="1461214" y="557212"/>
              <a:ext cx="1388607" cy="37147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1461214" y="557212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Purpose</a:t>
              </a:r>
              <a:endParaRPr lang="zh-TW" sz="1100" kern="1200" dirty="0"/>
            </a:p>
          </p:txBody>
        </p:sp>
      </p:grpSp>
      <p:sp>
        <p:nvSpPr>
          <p:cNvPr id="16" name="橢圓 15"/>
          <p:cNvSpPr/>
          <p:nvPr/>
        </p:nvSpPr>
        <p:spPr>
          <a:xfrm>
            <a:off x="2216587" y="544805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群組 16"/>
          <p:cNvGrpSpPr/>
          <p:nvPr/>
        </p:nvGrpSpPr>
        <p:grpSpPr>
          <a:xfrm>
            <a:off x="3026756" y="126896"/>
            <a:ext cx="1388607" cy="371475"/>
            <a:chOff x="2919252" y="0"/>
            <a:chExt cx="1388607" cy="371475"/>
          </a:xfrm>
        </p:grpSpPr>
        <p:sp>
          <p:nvSpPr>
            <p:cNvPr id="27" name="矩形 26"/>
            <p:cNvSpPr/>
            <p:nvPr/>
          </p:nvSpPr>
          <p:spPr>
            <a:xfrm>
              <a:off x="2919252" y="0"/>
              <a:ext cx="1388607" cy="37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矩形 27"/>
            <p:cNvSpPr/>
            <p:nvPr/>
          </p:nvSpPr>
          <p:spPr>
            <a:xfrm>
              <a:off x="2919252" y="0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Experimental method</a:t>
              </a:r>
              <a:endParaRPr lang="zh-TW" sz="1100" kern="1200" dirty="0"/>
            </a:p>
          </p:txBody>
        </p:sp>
      </p:grpSp>
      <p:sp>
        <p:nvSpPr>
          <p:cNvPr id="18" name="橢圓 17"/>
          <p:cNvSpPr/>
          <p:nvPr/>
        </p:nvSpPr>
        <p:spPr>
          <a:xfrm>
            <a:off x="3674626" y="544805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4484795" y="684108"/>
            <a:ext cx="1388607" cy="371475"/>
            <a:chOff x="4377291" y="557212"/>
            <a:chExt cx="1388607" cy="371475"/>
          </a:xfrm>
        </p:grpSpPr>
        <p:sp>
          <p:nvSpPr>
            <p:cNvPr id="25" name="矩形 24"/>
            <p:cNvSpPr/>
            <p:nvPr/>
          </p:nvSpPr>
          <p:spPr>
            <a:xfrm>
              <a:off x="4377291" y="557212"/>
              <a:ext cx="1388607" cy="37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4377291" y="557212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Results</a:t>
              </a:r>
              <a:endParaRPr lang="zh-TW" sz="1100" kern="1200" dirty="0"/>
            </a:p>
          </p:txBody>
        </p:sp>
      </p:grpSp>
      <p:sp>
        <p:nvSpPr>
          <p:cNvPr id="20" name="橢圓 19"/>
          <p:cNvSpPr/>
          <p:nvPr/>
        </p:nvSpPr>
        <p:spPr>
          <a:xfrm>
            <a:off x="5132664" y="544805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群組 20"/>
          <p:cNvGrpSpPr/>
          <p:nvPr/>
        </p:nvGrpSpPr>
        <p:grpSpPr>
          <a:xfrm>
            <a:off x="5942833" y="126896"/>
            <a:ext cx="1388607" cy="371475"/>
            <a:chOff x="5835329" y="0"/>
            <a:chExt cx="1388607" cy="371475"/>
          </a:xfrm>
        </p:grpSpPr>
        <p:sp>
          <p:nvSpPr>
            <p:cNvPr id="23" name="矩形 22"/>
            <p:cNvSpPr/>
            <p:nvPr/>
          </p:nvSpPr>
          <p:spPr>
            <a:xfrm>
              <a:off x="5835329" y="0"/>
              <a:ext cx="1388607" cy="37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矩形 23"/>
            <p:cNvSpPr/>
            <p:nvPr/>
          </p:nvSpPr>
          <p:spPr>
            <a:xfrm>
              <a:off x="5835329" y="0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Future work</a:t>
              </a:r>
              <a:endParaRPr lang="zh-TW" sz="1100" kern="1200" dirty="0"/>
            </a:p>
          </p:txBody>
        </p:sp>
      </p:grpSp>
      <p:sp>
        <p:nvSpPr>
          <p:cNvPr id="22" name="橢圓 21"/>
          <p:cNvSpPr/>
          <p:nvPr/>
        </p:nvSpPr>
        <p:spPr>
          <a:xfrm>
            <a:off x="6590703" y="544805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矩形 32"/>
          <p:cNvSpPr/>
          <p:nvPr/>
        </p:nvSpPr>
        <p:spPr>
          <a:xfrm>
            <a:off x="251520" y="1334189"/>
            <a:ext cx="1865978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動物實驗</a:t>
            </a:r>
            <a:r>
              <a:rPr lang="en-US" altLang="zh-TW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sz="15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4" name="圖片 3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96" y="3829739"/>
            <a:ext cx="1002109" cy="9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F078A4-27FE-412D-891E-291D51ADD5CD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13</a:t>
            </a:fld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16713193"/>
              </p:ext>
            </p:extLst>
          </p:nvPr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圓角矩形 3"/>
          <p:cNvSpPr/>
          <p:nvPr/>
        </p:nvSpPr>
        <p:spPr>
          <a:xfrm>
            <a:off x="2486025" y="2420888"/>
            <a:ext cx="3814763" cy="86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外源性維他命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添加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15" name="肘形接點 14"/>
          <p:cNvCxnSpPr>
            <a:cxnSpLocks noChangeShapeType="1"/>
            <a:stCxn id="4" idx="2"/>
            <a:endCxn id="24" idx="0"/>
          </p:cNvCxnSpPr>
          <p:nvPr/>
        </p:nvCxnSpPr>
        <p:spPr bwMode="auto">
          <a:xfrm rot="5400000">
            <a:off x="4086539" y="3591356"/>
            <a:ext cx="613737" cy="1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4" name="圓角矩形 23"/>
          <p:cNvSpPr/>
          <p:nvPr/>
        </p:nvSpPr>
        <p:spPr>
          <a:xfrm>
            <a:off x="2613818" y="3898225"/>
            <a:ext cx="3559175" cy="7207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小鼠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頭蓋骨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)/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大鼠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股骨頭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4430713" y="4652913"/>
            <a:ext cx="0" cy="503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圓角矩形 56"/>
          <p:cNvSpPr/>
          <p:nvPr/>
        </p:nvSpPr>
        <p:spPr>
          <a:xfrm>
            <a:off x="2486025" y="5156150"/>
            <a:ext cx="120173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Micro-CT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3927475" y="5156150"/>
            <a:ext cx="1033463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H&amp;E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5294313" y="5156150"/>
            <a:ext cx="1033462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TRAP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76" name="直線接點 75"/>
          <p:cNvCxnSpPr/>
          <p:nvPr/>
        </p:nvCxnSpPr>
        <p:spPr>
          <a:xfrm>
            <a:off x="4359275" y="3571825"/>
            <a:ext cx="10429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圓角矩形 76"/>
          <p:cNvSpPr/>
          <p:nvPr/>
        </p:nvSpPr>
        <p:spPr>
          <a:xfrm>
            <a:off x="5367338" y="3355925"/>
            <a:ext cx="1614487" cy="5762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磨耗顆粒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336" y="1171172"/>
            <a:ext cx="1865978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動物實驗</a:t>
            </a:r>
            <a:r>
              <a:rPr lang="en-US" altLang="zh-TW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sz="15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7" grpId="0" animBg="1"/>
      <p:bldP spid="58" grpId="0" animBg="1"/>
      <p:bldP spid="59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11CFA3-49BF-496C-99B7-849F87B35A74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6610" y="908720"/>
            <a:ext cx="3822668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003366"/>
              </a:buClr>
              <a:defRPr/>
            </a:pPr>
            <a:r>
              <a:rPr lang="en-US" altLang="zh-TW" sz="1500" dirty="0" err="1">
                <a:latin typeface="Times New Roman" panose="02020603050405020304" pitchFamily="18" charset="0"/>
              </a:rPr>
              <a:t>Microfabricated</a:t>
            </a:r>
            <a:r>
              <a:rPr lang="en-US" altLang="zh-TW" sz="1500" dirty="0">
                <a:latin typeface="Times New Roman" panose="02020603050405020304" pitchFamily="18" charset="0"/>
              </a:rPr>
              <a:t>  surface texture technology</a:t>
            </a:r>
            <a:endParaRPr lang="zh-TW" altLang="en-US" sz="15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6566" name="Group 627"/>
          <p:cNvGrpSpPr>
            <a:grpSpLocks/>
          </p:cNvGrpSpPr>
          <p:nvPr/>
        </p:nvGrpSpPr>
        <p:grpSpPr bwMode="auto">
          <a:xfrm>
            <a:off x="1304925" y="1293813"/>
            <a:ext cx="6089650" cy="5094287"/>
            <a:chOff x="884" y="845"/>
            <a:chExt cx="3836" cy="3209"/>
          </a:xfrm>
        </p:grpSpPr>
        <p:grpSp>
          <p:nvGrpSpPr>
            <p:cNvPr id="66567" name="Group 1"/>
            <p:cNvGrpSpPr>
              <a:grpSpLocks noChangeAspect="1"/>
            </p:cNvGrpSpPr>
            <p:nvPr/>
          </p:nvGrpSpPr>
          <p:grpSpPr bwMode="auto">
            <a:xfrm>
              <a:off x="975" y="845"/>
              <a:ext cx="3675" cy="3111"/>
              <a:chOff x="1985" y="1597"/>
              <a:chExt cx="8460" cy="12060"/>
            </a:xfrm>
          </p:grpSpPr>
          <p:sp>
            <p:nvSpPr>
              <p:cNvPr id="66577" name="AutoShape 331"/>
              <p:cNvSpPr>
                <a:spLocks noChangeAspect="1" noChangeArrowheads="1" noTextEdit="1"/>
              </p:cNvSpPr>
              <p:nvPr/>
            </p:nvSpPr>
            <p:spPr bwMode="auto">
              <a:xfrm>
                <a:off x="1985" y="1597"/>
                <a:ext cx="8460" cy="12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578" name="Group 304"/>
              <p:cNvGrpSpPr>
                <a:grpSpLocks/>
              </p:cNvGrpSpPr>
              <p:nvPr/>
            </p:nvGrpSpPr>
            <p:grpSpPr bwMode="auto">
              <a:xfrm>
                <a:off x="5045" y="11149"/>
                <a:ext cx="2268" cy="1483"/>
                <a:chOff x="5045" y="11149"/>
                <a:chExt cx="2268" cy="1483"/>
              </a:xfrm>
            </p:grpSpPr>
            <p:grpSp>
              <p:nvGrpSpPr>
                <p:cNvPr id="66881" name="Group 312"/>
                <p:cNvGrpSpPr>
                  <a:grpSpLocks/>
                </p:cNvGrpSpPr>
                <p:nvPr/>
              </p:nvGrpSpPr>
              <p:grpSpPr bwMode="auto">
                <a:xfrm>
                  <a:off x="5045" y="11497"/>
                  <a:ext cx="2268" cy="1135"/>
                  <a:chOff x="1292" y="3748"/>
                  <a:chExt cx="907" cy="454"/>
                </a:xfrm>
              </p:grpSpPr>
              <p:grpSp>
                <p:nvGrpSpPr>
                  <p:cNvPr id="66889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1293" y="3748"/>
                    <a:ext cx="362" cy="454"/>
                    <a:chOff x="2654" y="1979"/>
                    <a:chExt cx="362" cy="454"/>
                  </a:xfrm>
                </p:grpSpPr>
                <p:sp>
                  <p:nvSpPr>
                    <p:cNvPr id="66904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2654" y="2205"/>
                      <a:ext cx="181" cy="227"/>
                    </a:xfrm>
                    <a:custGeom>
                      <a:avLst/>
                      <a:gdLst>
                        <a:gd name="T0" fmla="*/ 0 w 181"/>
                        <a:gd name="T1" fmla="*/ 0 h 45"/>
                        <a:gd name="T2" fmla="*/ 0 w 181"/>
                        <a:gd name="T3" fmla="*/ 2147483647 h 45"/>
                        <a:gd name="T4" fmla="*/ 181 w 181"/>
                        <a:gd name="T5" fmla="*/ 2147483647 h 45"/>
                        <a:gd name="T6" fmla="*/ 181 w 181"/>
                        <a:gd name="T7" fmla="*/ 0 h 45"/>
                        <a:gd name="T8" fmla="*/ 0 w 181"/>
                        <a:gd name="T9" fmla="*/ 0 h 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"/>
                        <a:gd name="T17" fmla="*/ 181 w 181"/>
                        <a:gd name="T18" fmla="*/ 45 h 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">
                          <a:moveTo>
                            <a:pt x="0" y="0"/>
                          </a:moveTo>
                          <a:lnTo>
                            <a:pt x="0" y="45"/>
                          </a:lnTo>
                          <a:lnTo>
                            <a:pt x="181" y="45"/>
                          </a:lnTo>
                          <a:lnTo>
                            <a:pt x="18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90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835" y="1979"/>
                      <a:ext cx="181" cy="454"/>
                    </a:xfrm>
                    <a:custGeom>
                      <a:avLst/>
                      <a:gdLst>
                        <a:gd name="T0" fmla="*/ 0 w 181"/>
                        <a:gd name="T1" fmla="*/ 227 h 454"/>
                        <a:gd name="T2" fmla="*/ 0 w 181"/>
                        <a:gd name="T3" fmla="*/ 454 h 454"/>
                        <a:gd name="T4" fmla="*/ 181 w 181"/>
                        <a:gd name="T5" fmla="*/ 227 h 454"/>
                        <a:gd name="T6" fmla="*/ 181 w 181"/>
                        <a:gd name="T7" fmla="*/ 0 h 454"/>
                        <a:gd name="T8" fmla="*/ 0 w 181"/>
                        <a:gd name="T9" fmla="*/ 227 h 4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4"/>
                        <a:gd name="T17" fmla="*/ 181 w 181"/>
                        <a:gd name="T18" fmla="*/ 454 h 4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4">
                          <a:moveTo>
                            <a:pt x="0" y="227"/>
                          </a:moveTo>
                          <a:lnTo>
                            <a:pt x="0" y="454"/>
                          </a:lnTo>
                          <a:lnTo>
                            <a:pt x="181" y="227"/>
                          </a:lnTo>
                          <a:lnTo>
                            <a:pt x="181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906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654" y="1979"/>
                      <a:ext cx="362" cy="226"/>
                    </a:xfrm>
                    <a:custGeom>
                      <a:avLst/>
                      <a:gdLst>
                        <a:gd name="T0" fmla="*/ 0 w 362"/>
                        <a:gd name="T1" fmla="*/ 226 h 226"/>
                        <a:gd name="T2" fmla="*/ 181 w 362"/>
                        <a:gd name="T3" fmla="*/ 226 h 226"/>
                        <a:gd name="T4" fmla="*/ 362 w 362"/>
                        <a:gd name="T5" fmla="*/ 0 h 226"/>
                        <a:gd name="T6" fmla="*/ 181 w 362"/>
                        <a:gd name="T7" fmla="*/ 0 h 226"/>
                        <a:gd name="T8" fmla="*/ 0 w 362"/>
                        <a:gd name="T9" fmla="*/ 226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2"/>
                        <a:gd name="T16" fmla="*/ 0 h 226"/>
                        <a:gd name="T17" fmla="*/ 362 w 362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2" h="226">
                          <a:moveTo>
                            <a:pt x="0" y="226"/>
                          </a:moveTo>
                          <a:lnTo>
                            <a:pt x="181" y="226"/>
                          </a:lnTo>
                          <a:lnTo>
                            <a:pt x="362" y="0"/>
                          </a:lnTo>
                          <a:lnTo>
                            <a:pt x="181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66890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1474" y="3748"/>
                    <a:ext cx="362" cy="454"/>
                    <a:chOff x="2654" y="1979"/>
                    <a:chExt cx="362" cy="454"/>
                  </a:xfrm>
                </p:grpSpPr>
                <p:sp>
                  <p:nvSpPr>
                    <p:cNvPr id="66901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2654" y="2205"/>
                      <a:ext cx="181" cy="227"/>
                    </a:xfrm>
                    <a:custGeom>
                      <a:avLst/>
                      <a:gdLst>
                        <a:gd name="T0" fmla="*/ 0 w 181"/>
                        <a:gd name="T1" fmla="*/ 0 h 45"/>
                        <a:gd name="T2" fmla="*/ 0 w 181"/>
                        <a:gd name="T3" fmla="*/ 2147483647 h 45"/>
                        <a:gd name="T4" fmla="*/ 181 w 181"/>
                        <a:gd name="T5" fmla="*/ 2147483647 h 45"/>
                        <a:gd name="T6" fmla="*/ 181 w 181"/>
                        <a:gd name="T7" fmla="*/ 0 h 45"/>
                        <a:gd name="T8" fmla="*/ 0 w 181"/>
                        <a:gd name="T9" fmla="*/ 0 h 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"/>
                        <a:gd name="T17" fmla="*/ 181 w 181"/>
                        <a:gd name="T18" fmla="*/ 45 h 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">
                          <a:moveTo>
                            <a:pt x="0" y="0"/>
                          </a:moveTo>
                          <a:lnTo>
                            <a:pt x="0" y="45"/>
                          </a:lnTo>
                          <a:lnTo>
                            <a:pt x="181" y="45"/>
                          </a:lnTo>
                          <a:lnTo>
                            <a:pt x="18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902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2835" y="1979"/>
                      <a:ext cx="181" cy="454"/>
                    </a:xfrm>
                    <a:custGeom>
                      <a:avLst/>
                      <a:gdLst>
                        <a:gd name="T0" fmla="*/ 0 w 181"/>
                        <a:gd name="T1" fmla="*/ 227 h 454"/>
                        <a:gd name="T2" fmla="*/ 0 w 181"/>
                        <a:gd name="T3" fmla="*/ 454 h 454"/>
                        <a:gd name="T4" fmla="*/ 181 w 181"/>
                        <a:gd name="T5" fmla="*/ 227 h 454"/>
                        <a:gd name="T6" fmla="*/ 181 w 181"/>
                        <a:gd name="T7" fmla="*/ 0 h 454"/>
                        <a:gd name="T8" fmla="*/ 0 w 181"/>
                        <a:gd name="T9" fmla="*/ 227 h 4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4"/>
                        <a:gd name="T17" fmla="*/ 181 w 181"/>
                        <a:gd name="T18" fmla="*/ 454 h 4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4">
                          <a:moveTo>
                            <a:pt x="0" y="227"/>
                          </a:moveTo>
                          <a:lnTo>
                            <a:pt x="0" y="454"/>
                          </a:lnTo>
                          <a:lnTo>
                            <a:pt x="181" y="227"/>
                          </a:lnTo>
                          <a:lnTo>
                            <a:pt x="181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903" name="Freeform 324"/>
                    <p:cNvSpPr>
                      <a:spLocks/>
                    </p:cNvSpPr>
                    <p:nvPr/>
                  </p:nvSpPr>
                  <p:spPr bwMode="auto">
                    <a:xfrm>
                      <a:off x="2654" y="1979"/>
                      <a:ext cx="362" cy="226"/>
                    </a:xfrm>
                    <a:custGeom>
                      <a:avLst/>
                      <a:gdLst>
                        <a:gd name="T0" fmla="*/ 0 w 362"/>
                        <a:gd name="T1" fmla="*/ 226 h 226"/>
                        <a:gd name="T2" fmla="*/ 181 w 362"/>
                        <a:gd name="T3" fmla="*/ 226 h 226"/>
                        <a:gd name="T4" fmla="*/ 362 w 362"/>
                        <a:gd name="T5" fmla="*/ 0 h 226"/>
                        <a:gd name="T6" fmla="*/ 181 w 362"/>
                        <a:gd name="T7" fmla="*/ 0 h 226"/>
                        <a:gd name="T8" fmla="*/ 0 w 362"/>
                        <a:gd name="T9" fmla="*/ 226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2"/>
                        <a:gd name="T16" fmla="*/ 0 h 226"/>
                        <a:gd name="T17" fmla="*/ 362 w 362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2" h="226">
                          <a:moveTo>
                            <a:pt x="0" y="226"/>
                          </a:moveTo>
                          <a:lnTo>
                            <a:pt x="181" y="226"/>
                          </a:lnTo>
                          <a:lnTo>
                            <a:pt x="362" y="0"/>
                          </a:lnTo>
                          <a:lnTo>
                            <a:pt x="181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66891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1656" y="3748"/>
                    <a:ext cx="362" cy="454"/>
                    <a:chOff x="2654" y="1979"/>
                    <a:chExt cx="362" cy="454"/>
                  </a:xfrm>
                </p:grpSpPr>
                <p:sp>
                  <p:nvSpPr>
                    <p:cNvPr id="66898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2654" y="2205"/>
                      <a:ext cx="181" cy="227"/>
                    </a:xfrm>
                    <a:custGeom>
                      <a:avLst/>
                      <a:gdLst>
                        <a:gd name="T0" fmla="*/ 0 w 181"/>
                        <a:gd name="T1" fmla="*/ 0 h 45"/>
                        <a:gd name="T2" fmla="*/ 0 w 181"/>
                        <a:gd name="T3" fmla="*/ 2147483647 h 45"/>
                        <a:gd name="T4" fmla="*/ 181 w 181"/>
                        <a:gd name="T5" fmla="*/ 2147483647 h 45"/>
                        <a:gd name="T6" fmla="*/ 181 w 181"/>
                        <a:gd name="T7" fmla="*/ 0 h 45"/>
                        <a:gd name="T8" fmla="*/ 0 w 181"/>
                        <a:gd name="T9" fmla="*/ 0 h 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"/>
                        <a:gd name="T17" fmla="*/ 181 w 181"/>
                        <a:gd name="T18" fmla="*/ 45 h 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">
                          <a:moveTo>
                            <a:pt x="0" y="0"/>
                          </a:moveTo>
                          <a:lnTo>
                            <a:pt x="0" y="45"/>
                          </a:lnTo>
                          <a:lnTo>
                            <a:pt x="181" y="45"/>
                          </a:lnTo>
                          <a:lnTo>
                            <a:pt x="18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899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2835" y="1979"/>
                      <a:ext cx="181" cy="454"/>
                    </a:xfrm>
                    <a:custGeom>
                      <a:avLst/>
                      <a:gdLst>
                        <a:gd name="T0" fmla="*/ 0 w 181"/>
                        <a:gd name="T1" fmla="*/ 227 h 454"/>
                        <a:gd name="T2" fmla="*/ 0 w 181"/>
                        <a:gd name="T3" fmla="*/ 454 h 454"/>
                        <a:gd name="T4" fmla="*/ 181 w 181"/>
                        <a:gd name="T5" fmla="*/ 227 h 454"/>
                        <a:gd name="T6" fmla="*/ 181 w 181"/>
                        <a:gd name="T7" fmla="*/ 0 h 454"/>
                        <a:gd name="T8" fmla="*/ 0 w 181"/>
                        <a:gd name="T9" fmla="*/ 227 h 4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4"/>
                        <a:gd name="T17" fmla="*/ 181 w 181"/>
                        <a:gd name="T18" fmla="*/ 454 h 4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4">
                          <a:moveTo>
                            <a:pt x="0" y="227"/>
                          </a:moveTo>
                          <a:lnTo>
                            <a:pt x="0" y="454"/>
                          </a:lnTo>
                          <a:lnTo>
                            <a:pt x="181" y="227"/>
                          </a:lnTo>
                          <a:lnTo>
                            <a:pt x="181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900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2654" y="1979"/>
                      <a:ext cx="362" cy="226"/>
                    </a:xfrm>
                    <a:custGeom>
                      <a:avLst/>
                      <a:gdLst>
                        <a:gd name="T0" fmla="*/ 0 w 362"/>
                        <a:gd name="T1" fmla="*/ 226 h 226"/>
                        <a:gd name="T2" fmla="*/ 181 w 362"/>
                        <a:gd name="T3" fmla="*/ 226 h 226"/>
                        <a:gd name="T4" fmla="*/ 362 w 362"/>
                        <a:gd name="T5" fmla="*/ 0 h 226"/>
                        <a:gd name="T6" fmla="*/ 181 w 362"/>
                        <a:gd name="T7" fmla="*/ 0 h 226"/>
                        <a:gd name="T8" fmla="*/ 0 w 362"/>
                        <a:gd name="T9" fmla="*/ 226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2"/>
                        <a:gd name="T16" fmla="*/ 0 h 226"/>
                        <a:gd name="T17" fmla="*/ 362 w 362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2" h="226">
                          <a:moveTo>
                            <a:pt x="0" y="226"/>
                          </a:moveTo>
                          <a:lnTo>
                            <a:pt x="181" y="226"/>
                          </a:lnTo>
                          <a:lnTo>
                            <a:pt x="362" y="0"/>
                          </a:lnTo>
                          <a:lnTo>
                            <a:pt x="181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66892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1837" y="3748"/>
                    <a:ext cx="362" cy="454"/>
                    <a:chOff x="2654" y="1979"/>
                    <a:chExt cx="362" cy="454"/>
                  </a:xfrm>
                </p:grpSpPr>
                <p:sp>
                  <p:nvSpPr>
                    <p:cNvPr id="66895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2654" y="2205"/>
                      <a:ext cx="181" cy="227"/>
                    </a:xfrm>
                    <a:custGeom>
                      <a:avLst/>
                      <a:gdLst>
                        <a:gd name="T0" fmla="*/ 0 w 181"/>
                        <a:gd name="T1" fmla="*/ 0 h 45"/>
                        <a:gd name="T2" fmla="*/ 0 w 181"/>
                        <a:gd name="T3" fmla="*/ 2147483647 h 45"/>
                        <a:gd name="T4" fmla="*/ 181 w 181"/>
                        <a:gd name="T5" fmla="*/ 2147483647 h 45"/>
                        <a:gd name="T6" fmla="*/ 181 w 181"/>
                        <a:gd name="T7" fmla="*/ 0 h 45"/>
                        <a:gd name="T8" fmla="*/ 0 w 181"/>
                        <a:gd name="T9" fmla="*/ 0 h 4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"/>
                        <a:gd name="T17" fmla="*/ 181 w 181"/>
                        <a:gd name="T18" fmla="*/ 45 h 4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">
                          <a:moveTo>
                            <a:pt x="0" y="0"/>
                          </a:moveTo>
                          <a:lnTo>
                            <a:pt x="0" y="45"/>
                          </a:lnTo>
                          <a:lnTo>
                            <a:pt x="181" y="45"/>
                          </a:lnTo>
                          <a:lnTo>
                            <a:pt x="181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896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835" y="1979"/>
                      <a:ext cx="181" cy="454"/>
                    </a:xfrm>
                    <a:custGeom>
                      <a:avLst/>
                      <a:gdLst>
                        <a:gd name="T0" fmla="*/ 0 w 181"/>
                        <a:gd name="T1" fmla="*/ 227 h 454"/>
                        <a:gd name="T2" fmla="*/ 0 w 181"/>
                        <a:gd name="T3" fmla="*/ 454 h 454"/>
                        <a:gd name="T4" fmla="*/ 181 w 181"/>
                        <a:gd name="T5" fmla="*/ 227 h 454"/>
                        <a:gd name="T6" fmla="*/ 181 w 181"/>
                        <a:gd name="T7" fmla="*/ 0 h 454"/>
                        <a:gd name="T8" fmla="*/ 0 w 181"/>
                        <a:gd name="T9" fmla="*/ 227 h 45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1"/>
                        <a:gd name="T16" fmla="*/ 0 h 454"/>
                        <a:gd name="T17" fmla="*/ 181 w 181"/>
                        <a:gd name="T18" fmla="*/ 454 h 45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1" h="454">
                          <a:moveTo>
                            <a:pt x="0" y="227"/>
                          </a:moveTo>
                          <a:lnTo>
                            <a:pt x="0" y="454"/>
                          </a:lnTo>
                          <a:lnTo>
                            <a:pt x="181" y="227"/>
                          </a:lnTo>
                          <a:lnTo>
                            <a:pt x="181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189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897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654" y="1979"/>
                      <a:ext cx="362" cy="226"/>
                    </a:xfrm>
                    <a:custGeom>
                      <a:avLst/>
                      <a:gdLst>
                        <a:gd name="T0" fmla="*/ 0 w 362"/>
                        <a:gd name="T1" fmla="*/ 226 h 226"/>
                        <a:gd name="T2" fmla="*/ 181 w 362"/>
                        <a:gd name="T3" fmla="*/ 226 h 226"/>
                        <a:gd name="T4" fmla="*/ 362 w 362"/>
                        <a:gd name="T5" fmla="*/ 0 h 226"/>
                        <a:gd name="T6" fmla="*/ 181 w 362"/>
                        <a:gd name="T7" fmla="*/ 0 h 226"/>
                        <a:gd name="T8" fmla="*/ 0 w 362"/>
                        <a:gd name="T9" fmla="*/ 226 h 2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2"/>
                        <a:gd name="T16" fmla="*/ 0 h 226"/>
                        <a:gd name="T17" fmla="*/ 362 w 362"/>
                        <a:gd name="T18" fmla="*/ 226 h 2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2" h="226">
                          <a:moveTo>
                            <a:pt x="0" y="226"/>
                          </a:moveTo>
                          <a:lnTo>
                            <a:pt x="181" y="226"/>
                          </a:lnTo>
                          <a:lnTo>
                            <a:pt x="362" y="0"/>
                          </a:lnTo>
                          <a:lnTo>
                            <a:pt x="181" y="0"/>
                          </a:lnTo>
                          <a:lnTo>
                            <a:pt x="0" y="22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595959"/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66893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3748"/>
                    <a:ext cx="544" cy="21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94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974"/>
                    <a:ext cx="725" cy="2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82" name="Group 305"/>
                <p:cNvGrpSpPr>
                  <a:grpSpLocks/>
                </p:cNvGrpSpPr>
                <p:nvPr/>
              </p:nvGrpSpPr>
              <p:grpSpPr bwMode="auto">
                <a:xfrm>
                  <a:off x="5045" y="11149"/>
                  <a:ext cx="1807" cy="910"/>
                  <a:chOff x="7729" y="5198"/>
                  <a:chExt cx="1807" cy="910"/>
                </a:xfrm>
              </p:grpSpPr>
              <p:sp>
                <p:nvSpPr>
                  <p:cNvPr id="66883" name="Freeform 311"/>
                  <p:cNvSpPr>
                    <a:spLocks/>
                  </p:cNvSpPr>
                  <p:nvPr/>
                </p:nvSpPr>
                <p:spPr bwMode="auto">
                  <a:xfrm>
                    <a:off x="86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4" name="Freeform 310"/>
                  <p:cNvSpPr>
                    <a:spLocks/>
                  </p:cNvSpPr>
                  <p:nvPr/>
                </p:nvSpPr>
                <p:spPr bwMode="auto">
                  <a:xfrm>
                    <a:off x="86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5" name="Freeform 309"/>
                  <p:cNvSpPr>
                    <a:spLocks/>
                  </p:cNvSpPr>
                  <p:nvPr/>
                </p:nvSpPr>
                <p:spPr bwMode="auto">
                  <a:xfrm>
                    <a:off x="90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6" name="Freeform 308"/>
                  <p:cNvSpPr>
                    <a:spLocks/>
                  </p:cNvSpPr>
                  <p:nvPr/>
                </p:nvSpPr>
                <p:spPr bwMode="auto">
                  <a:xfrm>
                    <a:off x="77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7" name="Freeform 307"/>
                  <p:cNvSpPr>
                    <a:spLocks/>
                  </p:cNvSpPr>
                  <p:nvPr/>
                </p:nvSpPr>
                <p:spPr bwMode="auto">
                  <a:xfrm>
                    <a:off x="77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8" name="Freeform 306"/>
                  <p:cNvSpPr>
                    <a:spLocks/>
                  </p:cNvSpPr>
                  <p:nvPr/>
                </p:nvSpPr>
                <p:spPr bwMode="auto">
                  <a:xfrm>
                    <a:off x="81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6579" name="Group 285"/>
              <p:cNvGrpSpPr>
                <a:grpSpLocks/>
              </p:cNvGrpSpPr>
              <p:nvPr/>
            </p:nvGrpSpPr>
            <p:grpSpPr bwMode="auto">
              <a:xfrm>
                <a:off x="1985" y="11497"/>
                <a:ext cx="2268" cy="1135"/>
                <a:chOff x="1292" y="3748"/>
                <a:chExt cx="907" cy="454"/>
              </a:xfrm>
            </p:grpSpPr>
            <p:grpSp>
              <p:nvGrpSpPr>
                <p:cNvPr id="66863" name="Group 300"/>
                <p:cNvGrpSpPr>
                  <a:grpSpLocks/>
                </p:cNvGrpSpPr>
                <p:nvPr/>
              </p:nvGrpSpPr>
              <p:grpSpPr bwMode="auto">
                <a:xfrm>
                  <a:off x="1293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78" name="Freeform 303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9" name="Freeform 302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80" name="Freeform 301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64" name="Group 296"/>
                <p:cNvGrpSpPr>
                  <a:grpSpLocks/>
                </p:cNvGrpSpPr>
                <p:nvPr/>
              </p:nvGrpSpPr>
              <p:grpSpPr bwMode="auto">
                <a:xfrm>
                  <a:off x="1474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75" name="Freeform 299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6" name="Freeform 298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7" name="Freeform 297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65" name="Group 292"/>
                <p:cNvGrpSpPr>
                  <a:grpSpLocks/>
                </p:cNvGrpSpPr>
                <p:nvPr/>
              </p:nvGrpSpPr>
              <p:grpSpPr bwMode="auto">
                <a:xfrm>
                  <a:off x="1656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72" name="Freeform 295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3" name="Freeform 294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4" name="Freeform 293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66" name="Group 288"/>
                <p:cNvGrpSpPr>
                  <a:grpSpLocks/>
                </p:cNvGrpSpPr>
                <p:nvPr/>
              </p:nvGrpSpPr>
              <p:grpSpPr bwMode="auto">
                <a:xfrm>
                  <a:off x="1837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69" name="Freeform 291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0" name="Freeform 290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71" name="Freeform 289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66867" name="Rectangle 287"/>
                <p:cNvSpPr>
                  <a:spLocks noChangeArrowheads="1"/>
                </p:cNvSpPr>
                <p:nvPr/>
              </p:nvSpPr>
              <p:spPr bwMode="auto">
                <a:xfrm>
                  <a:off x="1474" y="3748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68" name="Rectangle 286"/>
                <p:cNvSpPr>
                  <a:spLocks noChangeArrowheads="1"/>
                </p:cNvSpPr>
                <p:nvPr/>
              </p:nvSpPr>
              <p:spPr bwMode="auto">
                <a:xfrm>
                  <a:off x="1292" y="3974"/>
                  <a:ext cx="7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580" name="Group 266"/>
              <p:cNvGrpSpPr>
                <a:grpSpLocks/>
              </p:cNvGrpSpPr>
              <p:nvPr/>
            </p:nvGrpSpPr>
            <p:grpSpPr bwMode="auto">
              <a:xfrm>
                <a:off x="8105" y="7537"/>
                <a:ext cx="2268" cy="1135"/>
                <a:chOff x="1292" y="3748"/>
                <a:chExt cx="907" cy="454"/>
              </a:xfrm>
            </p:grpSpPr>
            <p:grpSp>
              <p:nvGrpSpPr>
                <p:cNvPr id="66845" name="Group 281"/>
                <p:cNvGrpSpPr>
                  <a:grpSpLocks/>
                </p:cNvGrpSpPr>
                <p:nvPr/>
              </p:nvGrpSpPr>
              <p:grpSpPr bwMode="auto">
                <a:xfrm>
                  <a:off x="1293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60" name="Freeform 284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61" name="Freeform 283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62" name="Freeform 282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46" name="Group 277"/>
                <p:cNvGrpSpPr>
                  <a:grpSpLocks/>
                </p:cNvGrpSpPr>
                <p:nvPr/>
              </p:nvGrpSpPr>
              <p:grpSpPr bwMode="auto">
                <a:xfrm>
                  <a:off x="1474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57" name="Freeform 280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8" name="Freeform 279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9" name="Freeform 278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47" name="Group 273"/>
                <p:cNvGrpSpPr>
                  <a:grpSpLocks/>
                </p:cNvGrpSpPr>
                <p:nvPr/>
              </p:nvGrpSpPr>
              <p:grpSpPr bwMode="auto">
                <a:xfrm>
                  <a:off x="1656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54" name="Freeform 276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5" name="Freeform 275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6" name="Freeform 274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848" name="Group 269"/>
                <p:cNvGrpSpPr>
                  <a:grpSpLocks/>
                </p:cNvGrpSpPr>
                <p:nvPr/>
              </p:nvGrpSpPr>
              <p:grpSpPr bwMode="auto">
                <a:xfrm>
                  <a:off x="1837" y="3748"/>
                  <a:ext cx="362" cy="454"/>
                  <a:chOff x="2654" y="1979"/>
                  <a:chExt cx="362" cy="454"/>
                </a:xfrm>
              </p:grpSpPr>
              <p:sp>
                <p:nvSpPr>
                  <p:cNvPr id="66851" name="Freeform 272"/>
                  <p:cNvSpPr>
                    <a:spLocks/>
                  </p:cNvSpPr>
                  <p:nvPr/>
                </p:nvSpPr>
                <p:spPr bwMode="auto">
                  <a:xfrm>
                    <a:off x="2654" y="2205"/>
                    <a:ext cx="181" cy="227"/>
                  </a:xfrm>
                  <a:custGeom>
                    <a:avLst/>
                    <a:gdLst>
                      <a:gd name="T0" fmla="*/ 0 w 181"/>
                      <a:gd name="T1" fmla="*/ 0 h 45"/>
                      <a:gd name="T2" fmla="*/ 0 w 181"/>
                      <a:gd name="T3" fmla="*/ 2147483647 h 45"/>
                      <a:gd name="T4" fmla="*/ 181 w 181"/>
                      <a:gd name="T5" fmla="*/ 2147483647 h 45"/>
                      <a:gd name="T6" fmla="*/ 181 w 181"/>
                      <a:gd name="T7" fmla="*/ 0 h 45"/>
                      <a:gd name="T8" fmla="*/ 0 w 181"/>
                      <a:gd name="T9" fmla="*/ 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"/>
                      <a:gd name="T17" fmla="*/ 181 w 181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181" y="45"/>
                        </a:lnTo>
                        <a:lnTo>
                          <a:pt x="18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2" name="Freeform 271"/>
                  <p:cNvSpPr>
                    <a:spLocks/>
                  </p:cNvSpPr>
                  <p:nvPr/>
                </p:nvSpPr>
                <p:spPr bwMode="auto">
                  <a:xfrm>
                    <a:off x="2835" y="1979"/>
                    <a:ext cx="181" cy="454"/>
                  </a:xfrm>
                  <a:custGeom>
                    <a:avLst/>
                    <a:gdLst>
                      <a:gd name="T0" fmla="*/ 0 w 181"/>
                      <a:gd name="T1" fmla="*/ 227 h 454"/>
                      <a:gd name="T2" fmla="*/ 0 w 181"/>
                      <a:gd name="T3" fmla="*/ 454 h 454"/>
                      <a:gd name="T4" fmla="*/ 181 w 181"/>
                      <a:gd name="T5" fmla="*/ 227 h 454"/>
                      <a:gd name="T6" fmla="*/ 181 w 181"/>
                      <a:gd name="T7" fmla="*/ 0 h 454"/>
                      <a:gd name="T8" fmla="*/ 0 w 181"/>
                      <a:gd name="T9" fmla="*/ 22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454"/>
                      <a:gd name="T17" fmla="*/ 181 w 181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454">
                        <a:moveTo>
                          <a:pt x="0" y="227"/>
                        </a:moveTo>
                        <a:lnTo>
                          <a:pt x="0" y="454"/>
                        </a:lnTo>
                        <a:lnTo>
                          <a:pt x="181" y="227"/>
                        </a:lnTo>
                        <a:lnTo>
                          <a:pt x="181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53" name="Freeform 270"/>
                  <p:cNvSpPr>
                    <a:spLocks/>
                  </p:cNvSpPr>
                  <p:nvPr/>
                </p:nvSpPr>
                <p:spPr bwMode="auto">
                  <a:xfrm>
                    <a:off x="2654" y="1979"/>
                    <a:ext cx="362" cy="226"/>
                  </a:xfrm>
                  <a:custGeom>
                    <a:avLst/>
                    <a:gdLst>
                      <a:gd name="T0" fmla="*/ 0 w 362"/>
                      <a:gd name="T1" fmla="*/ 226 h 226"/>
                      <a:gd name="T2" fmla="*/ 181 w 362"/>
                      <a:gd name="T3" fmla="*/ 226 h 226"/>
                      <a:gd name="T4" fmla="*/ 362 w 362"/>
                      <a:gd name="T5" fmla="*/ 0 h 226"/>
                      <a:gd name="T6" fmla="*/ 181 w 362"/>
                      <a:gd name="T7" fmla="*/ 0 h 226"/>
                      <a:gd name="T8" fmla="*/ 0 w 362"/>
                      <a:gd name="T9" fmla="*/ 226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2"/>
                      <a:gd name="T16" fmla="*/ 0 h 226"/>
                      <a:gd name="T17" fmla="*/ 362 w 362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2" h="226">
                        <a:moveTo>
                          <a:pt x="0" y="226"/>
                        </a:moveTo>
                        <a:lnTo>
                          <a:pt x="181" y="226"/>
                        </a:lnTo>
                        <a:lnTo>
                          <a:pt x="362" y="0"/>
                        </a:lnTo>
                        <a:lnTo>
                          <a:pt x="181" y="0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95959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66849" name="Rectangle 268"/>
                <p:cNvSpPr>
                  <a:spLocks noChangeArrowheads="1"/>
                </p:cNvSpPr>
                <p:nvPr/>
              </p:nvSpPr>
              <p:spPr bwMode="auto">
                <a:xfrm>
                  <a:off x="1474" y="3748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50" name="Rectangle 267"/>
                <p:cNvSpPr>
                  <a:spLocks noChangeArrowheads="1"/>
                </p:cNvSpPr>
                <p:nvPr/>
              </p:nvSpPr>
              <p:spPr bwMode="auto">
                <a:xfrm>
                  <a:off x="1292" y="3974"/>
                  <a:ext cx="725" cy="22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66581" name="Text Box 265"/>
              <p:cNvSpPr txBox="1">
                <a:spLocks noChangeArrowheads="1"/>
              </p:cNvSpPr>
              <p:nvPr/>
            </p:nvSpPr>
            <p:spPr bwMode="auto">
              <a:xfrm>
                <a:off x="2165" y="3577"/>
                <a:ext cx="144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sp>
            <p:nvSpPr>
              <p:cNvPr id="66582" name="Text Box 264"/>
              <p:cNvSpPr txBox="1">
                <a:spLocks noChangeArrowheads="1"/>
              </p:cNvSpPr>
              <p:nvPr/>
            </p:nvSpPr>
            <p:spPr bwMode="auto">
              <a:xfrm>
                <a:off x="5044" y="3577"/>
                <a:ext cx="1979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sp>
            <p:nvSpPr>
              <p:cNvPr id="66583" name="Text Box 263"/>
              <p:cNvSpPr txBox="1">
                <a:spLocks noChangeArrowheads="1"/>
              </p:cNvSpPr>
              <p:nvPr/>
            </p:nvSpPr>
            <p:spPr bwMode="auto">
              <a:xfrm>
                <a:off x="7745" y="3577"/>
                <a:ext cx="27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sp>
            <p:nvSpPr>
              <p:cNvPr id="66584" name="Text Box 262"/>
              <p:cNvSpPr txBox="1">
                <a:spLocks noChangeArrowheads="1"/>
              </p:cNvSpPr>
              <p:nvPr/>
            </p:nvSpPr>
            <p:spPr bwMode="auto">
              <a:xfrm>
                <a:off x="1985" y="12757"/>
                <a:ext cx="234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sp>
            <p:nvSpPr>
              <p:cNvPr id="66585" name="Text Box 261"/>
              <p:cNvSpPr txBox="1">
                <a:spLocks noChangeArrowheads="1"/>
              </p:cNvSpPr>
              <p:nvPr/>
            </p:nvSpPr>
            <p:spPr bwMode="auto">
              <a:xfrm>
                <a:off x="5225" y="12757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sp>
            <p:nvSpPr>
              <p:cNvPr id="66586" name="Text Box 260"/>
              <p:cNvSpPr txBox="1">
                <a:spLocks noChangeArrowheads="1"/>
              </p:cNvSpPr>
              <p:nvPr/>
            </p:nvSpPr>
            <p:spPr bwMode="auto">
              <a:xfrm>
                <a:off x="8105" y="12757"/>
                <a:ext cx="18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TW" altLang="zh-TW"/>
              </a:p>
            </p:txBody>
          </p:sp>
          <p:grpSp>
            <p:nvGrpSpPr>
              <p:cNvPr id="66587" name="Group 256"/>
              <p:cNvGrpSpPr>
                <a:grpSpLocks/>
              </p:cNvGrpSpPr>
              <p:nvPr/>
            </p:nvGrpSpPr>
            <p:grpSpPr bwMode="auto">
              <a:xfrm>
                <a:off x="2165" y="8797"/>
                <a:ext cx="7919" cy="540"/>
                <a:chOff x="2675" y="10802"/>
                <a:chExt cx="6888" cy="480"/>
              </a:xfrm>
            </p:grpSpPr>
            <p:sp>
              <p:nvSpPr>
                <p:cNvPr id="66842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2675" y="10802"/>
                  <a:ext cx="1252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TW" altLang="zh-TW"/>
                </a:p>
              </p:txBody>
            </p:sp>
            <p:sp>
              <p:nvSpPr>
                <p:cNvPr id="66843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5180" y="10802"/>
                  <a:ext cx="156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TW" altLang="zh-TW"/>
                </a:p>
              </p:txBody>
            </p:sp>
            <p:sp>
              <p:nvSpPr>
                <p:cNvPr id="66844" name="Text Box 257"/>
                <p:cNvSpPr txBox="1">
                  <a:spLocks noChangeArrowheads="1"/>
                </p:cNvSpPr>
                <p:nvPr/>
              </p:nvSpPr>
              <p:spPr bwMode="auto">
                <a:xfrm>
                  <a:off x="7997" y="10802"/>
                  <a:ext cx="156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zh-TW" altLang="zh-TW"/>
                </a:p>
              </p:txBody>
            </p:sp>
          </p:grpSp>
          <p:sp>
            <p:nvSpPr>
              <p:cNvPr id="66588" name="AutoShape 255"/>
              <p:cNvSpPr>
                <a:spLocks noChangeArrowheads="1"/>
              </p:cNvSpPr>
              <p:nvPr/>
            </p:nvSpPr>
            <p:spPr bwMode="auto">
              <a:xfrm rot="10800000">
                <a:off x="1985" y="6277"/>
                <a:ext cx="2340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CC00">
                  <a:alpha val="5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89" name="AutoShape 254"/>
              <p:cNvSpPr>
                <a:spLocks noChangeArrowheads="1"/>
              </p:cNvSpPr>
              <p:nvPr/>
            </p:nvSpPr>
            <p:spPr bwMode="auto">
              <a:xfrm rot="10800000">
                <a:off x="2165" y="5917"/>
                <a:ext cx="1980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CC00">
                  <a:alpha val="5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90" name="Freeform 253"/>
              <p:cNvSpPr>
                <a:spLocks/>
              </p:cNvSpPr>
              <p:nvPr/>
            </p:nvSpPr>
            <p:spPr bwMode="auto">
              <a:xfrm>
                <a:off x="3425" y="5917"/>
                <a:ext cx="360" cy="900"/>
              </a:xfrm>
              <a:custGeom>
                <a:avLst/>
                <a:gdLst>
                  <a:gd name="T0" fmla="*/ 0 w 227"/>
                  <a:gd name="T1" fmla="*/ 0 h 136"/>
                  <a:gd name="T2" fmla="*/ 0 w 227"/>
                  <a:gd name="T3" fmla="*/ 2147483647 h 136"/>
                  <a:gd name="T4" fmla="*/ 2147483647 w 227"/>
                  <a:gd name="T5" fmla="*/ 2147483647 h 136"/>
                  <a:gd name="T6" fmla="*/ 2147483647 w 227"/>
                  <a:gd name="T7" fmla="*/ 2147483647 h 136"/>
                  <a:gd name="T8" fmla="*/ 2147483647 w 227"/>
                  <a:gd name="T9" fmla="*/ 0 h 136"/>
                  <a:gd name="T10" fmla="*/ 0 w 227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136"/>
                  <a:gd name="T20" fmla="*/ 227 w 227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27" y="136"/>
                    </a:lnTo>
                    <a:lnTo>
                      <a:pt x="227" y="45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91" name="Freeform 252"/>
              <p:cNvSpPr>
                <a:spLocks/>
              </p:cNvSpPr>
              <p:nvPr/>
            </p:nvSpPr>
            <p:spPr bwMode="auto">
              <a:xfrm>
                <a:off x="2525" y="5917"/>
                <a:ext cx="360" cy="900"/>
              </a:xfrm>
              <a:custGeom>
                <a:avLst/>
                <a:gdLst>
                  <a:gd name="T0" fmla="*/ 0 w 227"/>
                  <a:gd name="T1" fmla="*/ 0 h 136"/>
                  <a:gd name="T2" fmla="*/ 0 w 227"/>
                  <a:gd name="T3" fmla="*/ 2147483647 h 136"/>
                  <a:gd name="T4" fmla="*/ 2147483647 w 227"/>
                  <a:gd name="T5" fmla="*/ 2147483647 h 136"/>
                  <a:gd name="T6" fmla="*/ 2147483647 w 227"/>
                  <a:gd name="T7" fmla="*/ 2147483647 h 136"/>
                  <a:gd name="T8" fmla="*/ 2147483647 w 227"/>
                  <a:gd name="T9" fmla="*/ 0 h 136"/>
                  <a:gd name="T10" fmla="*/ 0 w 227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136"/>
                  <a:gd name="T20" fmla="*/ 227 w 227"/>
                  <a:gd name="T21" fmla="*/ 136 h 1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136">
                    <a:moveTo>
                      <a:pt x="0" y="0"/>
                    </a:moveTo>
                    <a:lnTo>
                      <a:pt x="0" y="136"/>
                    </a:lnTo>
                    <a:lnTo>
                      <a:pt x="227" y="136"/>
                    </a:lnTo>
                    <a:lnTo>
                      <a:pt x="227" y="45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92" name="AutoShape 251"/>
              <p:cNvSpPr>
                <a:spLocks noChangeArrowheads="1"/>
              </p:cNvSpPr>
              <p:nvPr/>
            </p:nvSpPr>
            <p:spPr bwMode="auto">
              <a:xfrm>
                <a:off x="2885" y="4477"/>
                <a:ext cx="540" cy="540"/>
              </a:xfrm>
              <a:prstGeom prst="sun">
                <a:avLst>
                  <a:gd name="adj" fmla="val 25000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93" name="AutoShape 250"/>
              <p:cNvSpPr>
                <a:spLocks noChangeArrowheads="1"/>
              </p:cNvSpPr>
              <p:nvPr/>
            </p:nvSpPr>
            <p:spPr bwMode="auto">
              <a:xfrm rot="10800000">
                <a:off x="2705" y="5017"/>
                <a:ext cx="900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CC00">
                  <a:alpha val="5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6594" name="AutoShape 249"/>
              <p:cNvSpPr>
                <a:spLocks noChangeArrowheads="1"/>
              </p:cNvSpPr>
              <p:nvPr/>
            </p:nvSpPr>
            <p:spPr bwMode="auto">
              <a:xfrm>
                <a:off x="4325" y="7537"/>
                <a:ext cx="540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00 h 21600"/>
                  <a:gd name="T14" fmla="*/ 1892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75E76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595" name="Group 234"/>
              <p:cNvGrpSpPr>
                <a:grpSpLocks/>
              </p:cNvGrpSpPr>
              <p:nvPr/>
            </p:nvGrpSpPr>
            <p:grpSpPr bwMode="auto">
              <a:xfrm>
                <a:off x="1985" y="7332"/>
                <a:ext cx="2268" cy="1370"/>
                <a:chOff x="22" y="3517"/>
                <a:chExt cx="907" cy="548"/>
              </a:xfrm>
            </p:grpSpPr>
            <p:sp>
              <p:nvSpPr>
                <p:cNvPr id="66828" name="Rectangle 248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29" name="Freeform 247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0" name="Freeform 246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1" name="Rectangle 245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32" name="Freeform 244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3" name="Freeform 243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4" name="Rectangle 242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35" name="Freeform 241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6" name="Freeform 240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7" name="Rectangle 239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38" name="Freeform 238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39" name="Freeform 237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40" name="Rectangle 236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41" name="Rectangle 235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596" name="Group 207"/>
              <p:cNvGrpSpPr>
                <a:grpSpLocks/>
              </p:cNvGrpSpPr>
              <p:nvPr/>
            </p:nvGrpSpPr>
            <p:grpSpPr bwMode="auto">
              <a:xfrm>
                <a:off x="1985" y="6875"/>
                <a:ext cx="2267" cy="1245"/>
                <a:chOff x="1985" y="6817"/>
                <a:chExt cx="2267" cy="1245"/>
              </a:xfrm>
            </p:grpSpPr>
            <p:grpSp>
              <p:nvGrpSpPr>
                <p:cNvPr id="66802" name="Group 221"/>
                <p:cNvGrpSpPr>
                  <a:grpSpLocks/>
                </p:cNvGrpSpPr>
                <p:nvPr/>
              </p:nvGrpSpPr>
              <p:grpSpPr bwMode="auto">
                <a:xfrm>
                  <a:off x="1985" y="7152"/>
                  <a:ext cx="2267" cy="910"/>
                  <a:chOff x="5270" y="7353"/>
                  <a:chExt cx="2267" cy="910"/>
                </a:xfrm>
              </p:grpSpPr>
              <p:sp>
                <p:nvSpPr>
                  <p:cNvPr id="66816" name="Freeform 233"/>
                  <p:cNvSpPr>
                    <a:spLocks/>
                  </p:cNvSpPr>
                  <p:nvPr/>
                </p:nvSpPr>
                <p:spPr bwMode="auto">
                  <a:xfrm>
                    <a:off x="5270" y="7918"/>
                    <a:ext cx="540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7" name="Freeform 232"/>
                  <p:cNvSpPr>
                    <a:spLocks/>
                  </p:cNvSpPr>
                  <p:nvPr/>
                </p:nvSpPr>
                <p:spPr bwMode="auto">
                  <a:xfrm>
                    <a:off x="7082" y="7353"/>
                    <a:ext cx="455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8718737 w 317"/>
                      <a:gd name="T5" fmla="*/ 2147483647 h 454"/>
                      <a:gd name="T6" fmla="*/ 98718737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8" name="Freeform 231"/>
                  <p:cNvSpPr>
                    <a:spLocks/>
                  </p:cNvSpPr>
                  <p:nvPr/>
                </p:nvSpPr>
                <p:spPr bwMode="auto">
                  <a:xfrm>
                    <a:off x="5725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9" name="Freeform 230"/>
                  <p:cNvSpPr>
                    <a:spLocks/>
                  </p:cNvSpPr>
                  <p:nvPr/>
                </p:nvSpPr>
                <p:spPr bwMode="auto">
                  <a:xfrm>
                    <a:off x="6177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20" name="Freeform 229"/>
                  <p:cNvSpPr>
                    <a:spLocks/>
                  </p:cNvSpPr>
                  <p:nvPr/>
                </p:nvSpPr>
                <p:spPr bwMode="auto">
                  <a:xfrm>
                    <a:off x="6629" y="7918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6821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5270" y="7353"/>
                    <a:ext cx="2267" cy="567"/>
                    <a:chOff x="1837" y="2115"/>
                    <a:chExt cx="907" cy="227"/>
                  </a:xfrm>
                </p:grpSpPr>
                <p:sp>
                  <p:nvSpPr>
                    <p:cNvPr id="66822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2115"/>
                      <a:ext cx="544" cy="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66823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7" y="2115"/>
                      <a:ext cx="907" cy="227"/>
                      <a:chOff x="748" y="2115"/>
                      <a:chExt cx="907" cy="227"/>
                    </a:xfrm>
                  </p:grpSpPr>
                  <p:sp>
                    <p:nvSpPr>
                      <p:cNvPr id="66824" name="Freeform 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0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825" name="Freeform 2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1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826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92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827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8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sp>
              <p:nvSpPr>
                <p:cNvPr id="66803" name="Freeform 220"/>
                <p:cNvSpPr>
                  <a:spLocks/>
                </p:cNvSpPr>
                <p:nvPr/>
              </p:nvSpPr>
              <p:spPr bwMode="auto">
                <a:xfrm>
                  <a:off x="1993" y="6817"/>
                  <a:ext cx="908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4" name="Freeform 219"/>
                <p:cNvSpPr>
                  <a:spLocks/>
                </p:cNvSpPr>
                <p:nvPr/>
              </p:nvSpPr>
              <p:spPr bwMode="auto">
                <a:xfrm>
                  <a:off x="1985" y="7385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5" name="Freeform 218"/>
                <p:cNvSpPr>
                  <a:spLocks/>
                </p:cNvSpPr>
                <p:nvPr/>
              </p:nvSpPr>
              <p:spPr bwMode="auto">
                <a:xfrm>
                  <a:off x="2430" y="6817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6" name="Freeform 217"/>
                <p:cNvSpPr>
                  <a:spLocks/>
                </p:cNvSpPr>
                <p:nvPr/>
              </p:nvSpPr>
              <p:spPr bwMode="auto">
                <a:xfrm>
                  <a:off x="2885" y="6817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7" name="Freeform 216"/>
                <p:cNvSpPr>
                  <a:spLocks/>
                </p:cNvSpPr>
                <p:nvPr/>
              </p:nvSpPr>
              <p:spPr bwMode="auto">
                <a:xfrm>
                  <a:off x="2885" y="6817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8" name="Freeform 215"/>
                <p:cNvSpPr>
                  <a:spLocks/>
                </p:cNvSpPr>
                <p:nvPr/>
              </p:nvSpPr>
              <p:spPr bwMode="auto">
                <a:xfrm>
                  <a:off x="2885" y="7385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9" name="Freeform 214"/>
                <p:cNvSpPr>
                  <a:spLocks/>
                </p:cNvSpPr>
                <p:nvPr/>
              </p:nvSpPr>
              <p:spPr bwMode="auto">
                <a:xfrm>
                  <a:off x="3338" y="6817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66810" name="Group 208"/>
                <p:cNvGrpSpPr>
                  <a:grpSpLocks/>
                </p:cNvGrpSpPr>
                <p:nvPr/>
              </p:nvGrpSpPr>
              <p:grpSpPr bwMode="auto">
                <a:xfrm>
                  <a:off x="2433" y="6817"/>
                  <a:ext cx="1814" cy="910"/>
                  <a:chOff x="2597" y="7203"/>
                  <a:chExt cx="1814" cy="910"/>
                </a:xfrm>
              </p:grpSpPr>
              <p:sp>
                <p:nvSpPr>
                  <p:cNvPr id="66811" name="Freeform 213"/>
                  <p:cNvSpPr>
                    <a:spLocks/>
                  </p:cNvSpPr>
                  <p:nvPr/>
                </p:nvSpPr>
                <p:spPr bwMode="auto">
                  <a:xfrm>
                    <a:off x="2597" y="7203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85001"/>
                        </a:srgbClr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2" name="Freeform 212"/>
                  <p:cNvSpPr>
                    <a:spLocks/>
                  </p:cNvSpPr>
                  <p:nvPr/>
                </p:nvSpPr>
                <p:spPr bwMode="auto">
                  <a:xfrm>
                    <a:off x="2597" y="7771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0000"/>
                      </a:gs>
                      <a:gs pos="100000">
                        <a:srgbClr val="FF0000">
                          <a:alpha val="85001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3" name="Freeform 211"/>
                  <p:cNvSpPr>
                    <a:spLocks/>
                  </p:cNvSpPr>
                  <p:nvPr/>
                </p:nvSpPr>
                <p:spPr bwMode="auto">
                  <a:xfrm>
                    <a:off x="3504" y="7203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>
                          <a:alpha val="85001"/>
                        </a:srgbClr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4" name="Freeform 210"/>
                  <p:cNvSpPr>
                    <a:spLocks/>
                  </p:cNvSpPr>
                  <p:nvPr/>
                </p:nvSpPr>
                <p:spPr bwMode="auto">
                  <a:xfrm>
                    <a:off x="3504" y="7771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0000"/>
                      </a:gs>
                      <a:gs pos="100000">
                        <a:srgbClr val="FF0000">
                          <a:alpha val="85001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815" name="Freeform 209"/>
                  <p:cNvSpPr>
                    <a:spLocks/>
                  </p:cNvSpPr>
                  <p:nvPr/>
                </p:nvSpPr>
                <p:spPr bwMode="auto">
                  <a:xfrm>
                    <a:off x="3956" y="7203"/>
                    <a:ext cx="455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8718737 w 317"/>
                      <a:gd name="T5" fmla="*/ 2147483647 h 454"/>
                      <a:gd name="T6" fmla="*/ 98718737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0000"/>
                      </a:gs>
                      <a:gs pos="100000">
                        <a:srgbClr val="FF0000">
                          <a:alpha val="85001"/>
                        </a:srgbClr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6597" name="Group 192"/>
              <p:cNvGrpSpPr>
                <a:grpSpLocks/>
              </p:cNvGrpSpPr>
              <p:nvPr/>
            </p:nvGrpSpPr>
            <p:grpSpPr bwMode="auto">
              <a:xfrm>
                <a:off x="5045" y="7332"/>
                <a:ext cx="2268" cy="1370"/>
                <a:chOff x="22" y="3517"/>
                <a:chExt cx="907" cy="548"/>
              </a:xfrm>
            </p:grpSpPr>
            <p:sp>
              <p:nvSpPr>
                <p:cNvPr id="66788" name="Rectangle 206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89" name="Freeform 205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0" name="Freeform 204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92" name="Freeform 202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3" name="Freeform 201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4" name="Rectangle 200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95" name="Freeform 199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6" name="Freeform 198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7" name="Rectangle 197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98" name="Freeform 196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99" name="Freeform 195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800" name="Rectangle 194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80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598" name="Group 171"/>
              <p:cNvGrpSpPr>
                <a:grpSpLocks/>
              </p:cNvGrpSpPr>
              <p:nvPr/>
            </p:nvGrpSpPr>
            <p:grpSpPr bwMode="auto">
              <a:xfrm>
                <a:off x="5045" y="6875"/>
                <a:ext cx="2267" cy="1245"/>
                <a:chOff x="5045" y="6817"/>
                <a:chExt cx="2267" cy="1245"/>
              </a:xfrm>
            </p:grpSpPr>
            <p:grpSp>
              <p:nvGrpSpPr>
                <p:cNvPr id="66768" name="Group 179"/>
                <p:cNvGrpSpPr>
                  <a:grpSpLocks/>
                </p:cNvGrpSpPr>
                <p:nvPr/>
              </p:nvGrpSpPr>
              <p:grpSpPr bwMode="auto">
                <a:xfrm>
                  <a:off x="5045" y="7152"/>
                  <a:ext cx="2267" cy="910"/>
                  <a:chOff x="5270" y="7353"/>
                  <a:chExt cx="2267" cy="910"/>
                </a:xfrm>
              </p:grpSpPr>
              <p:sp>
                <p:nvSpPr>
                  <p:cNvPr id="66776" name="Freeform 191"/>
                  <p:cNvSpPr>
                    <a:spLocks/>
                  </p:cNvSpPr>
                  <p:nvPr/>
                </p:nvSpPr>
                <p:spPr bwMode="auto">
                  <a:xfrm>
                    <a:off x="5270" y="7918"/>
                    <a:ext cx="540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77" name="Freeform 190"/>
                  <p:cNvSpPr>
                    <a:spLocks/>
                  </p:cNvSpPr>
                  <p:nvPr/>
                </p:nvSpPr>
                <p:spPr bwMode="auto">
                  <a:xfrm>
                    <a:off x="7082" y="7353"/>
                    <a:ext cx="455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8718737 w 317"/>
                      <a:gd name="T5" fmla="*/ 2147483647 h 454"/>
                      <a:gd name="T6" fmla="*/ 98718737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78" name="Freeform 189"/>
                  <p:cNvSpPr>
                    <a:spLocks/>
                  </p:cNvSpPr>
                  <p:nvPr/>
                </p:nvSpPr>
                <p:spPr bwMode="auto">
                  <a:xfrm>
                    <a:off x="5725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79" name="Freeform 188"/>
                  <p:cNvSpPr>
                    <a:spLocks/>
                  </p:cNvSpPr>
                  <p:nvPr/>
                </p:nvSpPr>
                <p:spPr bwMode="auto">
                  <a:xfrm>
                    <a:off x="6177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80" name="Freeform 187"/>
                  <p:cNvSpPr>
                    <a:spLocks/>
                  </p:cNvSpPr>
                  <p:nvPr/>
                </p:nvSpPr>
                <p:spPr bwMode="auto">
                  <a:xfrm>
                    <a:off x="6629" y="7918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6781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5270" y="7353"/>
                    <a:ext cx="2267" cy="567"/>
                    <a:chOff x="1837" y="2115"/>
                    <a:chExt cx="907" cy="227"/>
                  </a:xfrm>
                </p:grpSpPr>
                <p:sp>
                  <p:nvSpPr>
                    <p:cNvPr id="66782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2115"/>
                      <a:ext cx="544" cy="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66783" name="Group 1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7" y="2115"/>
                      <a:ext cx="907" cy="227"/>
                      <a:chOff x="748" y="2115"/>
                      <a:chExt cx="907" cy="227"/>
                    </a:xfrm>
                  </p:grpSpPr>
                  <p:sp>
                    <p:nvSpPr>
                      <p:cNvPr id="66784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0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785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1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786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92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787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8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sp>
              <p:nvSpPr>
                <p:cNvPr id="66769" name="Freeform 178"/>
                <p:cNvSpPr>
                  <a:spLocks/>
                </p:cNvSpPr>
                <p:nvPr/>
              </p:nvSpPr>
              <p:spPr bwMode="auto">
                <a:xfrm>
                  <a:off x="5053" y="6817"/>
                  <a:ext cx="908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0" name="Freeform 177"/>
                <p:cNvSpPr>
                  <a:spLocks/>
                </p:cNvSpPr>
                <p:nvPr/>
              </p:nvSpPr>
              <p:spPr bwMode="auto">
                <a:xfrm>
                  <a:off x="5045" y="7385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1" name="Freeform 176"/>
                <p:cNvSpPr>
                  <a:spLocks/>
                </p:cNvSpPr>
                <p:nvPr/>
              </p:nvSpPr>
              <p:spPr bwMode="auto">
                <a:xfrm>
                  <a:off x="5490" y="6817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2" name="Freeform 175"/>
                <p:cNvSpPr>
                  <a:spLocks/>
                </p:cNvSpPr>
                <p:nvPr/>
              </p:nvSpPr>
              <p:spPr bwMode="auto">
                <a:xfrm>
                  <a:off x="5945" y="6817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3" name="Freeform 174"/>
                <p:cNvSpPr>
                  <a:spLocks/>
                </p:cNvSpPr>
                <p:nvPr/>
              </p:nvSpPr>
              <p:spPr bwMode="auto">
                <a:xfrm>
                  <a:off x="5945" y="6817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4" name="Freeform 173"/>
                <p:cNvSpPr>
                  <a:spLocks/>
                </p:cNvSpPr>
                <p:nvPr/>
              </p:nvSpPr>
              <p:spPr bwMode="auto">
                <a:xfrm>
                  <a:off x="5945" y="7385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75" name="Freeform 172"/>
                <p:cNvSpPr>
                  <a:spLocks/>
                </p:cNvSpPr>
                <p:nvPr/>
              </p:nvSpPr>
              <p:spPr bwMode="auto">
                <a:xfrm>
                  <a:off x="6398" y="6817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475E"/>
                    </a:gs>
                    <a:gs pos="100000">
                      <a:srgbClr val="FF99CC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599" name="Group 156"/>
              <p:cNvGrpSpPr>
                <a:grpSpLocks/>
              </p:cNvGrpSpPr>
              <p:nvPr/>
            </p:nvGrpSpPr>
            <p:grpSpPr bwMode="auto">
              <a:xfrm>
                <a:off x="8107" y="6852"/>
                <a:ext cx="1807" cy="1245"/>
                <a:chOff x="8286" y="7517"/>
                <a:chExt cx="1807" cy="1245"/>
              </a:xfrm>
            </p:grpSpPr>
            <p:grpSp>
              <p:nvGrpSpPr>
                <p:cNvPr id="66754" name="Group 164"/>
                <p:cNvGrpSpPr>
                  <a:grpSpLocks/>
                </p:cNvGrpSpPr>
                <p:nvPr/>
              </p:nvGrpSpPr>
              <p:grpSpPr bwMode="auto">
                <a:xfrm>
                  <a:off x="8286" y="7852"/>
                  <a:ext cx="1807" cy="910"/>
                  <a:chOff x="7729" y="5198"/>
                  <a:chExt cx="1807" cy="910"/>
                </a:xfrm>
              </p:grpSpPr>
              <p:sp>
                <p:nvSpPr>
                  <p:cNvPr id="66762" name="Freeform 170"/>
                  <p:cNvSpPr>
                    <a:spLocks/>
                  </p:cNvSpPr>
                  <p:nvPr/>
                </p:nvSpPr>
                <p:spPr bwMode="auto">
                  <a:xfrm>
                    <a:off x="86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3" name="Freeform 169"/>
                  <p:cNvSpPr>
                    <a:spLocks/>
                  </p:cNvSpPr>
                  <p:nvPr/>
                </p:nvSpPr>
                <p:spPr bwMode="auto">
                  <a:xfrm>
                    <a:off x="86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4" name="Freeform 168"/>
                  <p:cNvSpPr>
                    <a:spLocks/>
                  </p:cNvSpPr>
                  <p:nvPr/>
                </p:nvSpPr>
                <p:spPr bwMode="auto">
                  <a:xfrm>
                    <a:off x="90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5" name="Freeform 167"/>
                  <p:cNvSpPr>
                    <a:spLocks/>
                  </p:cNvSpPr>
                  <p:nvPr/>
                </p:nvSpPr>
                <p:spPr bwMode="auto">
                  <a:xfrm>
                    <a:off x="77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6" name="Freeform 166"/>
                  <p:cNvSpPr>
                    <a:spLocks/>
                  </p:cNvSpPr>
                  <p:nvPr/>
                </p:nvSpPr>
                <p:spPr bwMode="auto">
                  <a:xfrm>
                    <a:off x="77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7" name="Freeform 165"/>
                  <p:cNvSpPr>
                    <a:spLocks/>
                  </p:cNvSpPr>
                  <p:nvPr/>
                </p:nvSpPr>
                <p:spPr bwMode="auto">
                  <a:xfrm>
                    <a:off x="81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755" name="Group 157"/>
                <p:cNvGrpSpPr>
                  <a:grpSpLocks/>
                </p:cNvGrpSpPr>
                <p:nvPr/>
              </p:nvGrpSpPr>
              <p:grpSpPr bwMode="auto">
                <a:xfrm>
                  <a:off x="8286" y="7517"/>
                  <a:ext cx="1807" cy="910"/>
                  <a:chOff x="7729" y="5198"/>
                  <a:chExt cx="1807" cy="910"/>
                </a:xfrm>
              </p:grpSpPr>
              <p:sp>
                <p:nvSpPr>
                  <p:cNvPr id="66756" name="Freeform 163"/>
                  <p:cNvSpPr>
                    <a:spLocks/>
                  </p:cNvSpPr>
                  <p:nvPr/>
                </p:nvSpPr>
                <p:spPr bwMode="auto">
                  <a:xfrm>
                    <a:off x="86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57" name="Freeform 162"/>
                  <p:cNvSpPr>
                    <a:spLocks/>
                  </p:cNvSpPr>
                  <p:nvPr/>
                </p:nvSpPr>
                <p:spPr bwMode="auto">
                  <a:xfrm>
                    <a:off x="86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58" name="Freeform 161"/>
                  <p:cNvSpPr>
                    <a:spLocks/>
                  </p:cNvSpPr>
                  <p:nvPr/>
                </p:nvSpPr>
                <p:spPr bwMode="auto">
                  <a:xfrm>
                    <a:off x="90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59" name="Freeform 160"/>
                  <p:cNvSpPr>
                    <a:spLocks/>
                  </p:cNvSpPr>
                  <p:nvPr/>
                </p:nvSpPr>
                <p:spPr bwMode="auto">
                  <a:xfrm>
                    <a:off x="7729" y="5198"/>
                    <a:ext cx="907" cy="568"/>
                  </a:xfrm>
                  <a:custGeom>
                    <a:avLst/>
                    <a:gdLst>
                      <a:gd name="T0" fmla="*/ 0 w 453"/>
                      <a:gd name="T1" fmla="*/ 2147483647 h 227"/>
                      <a:gd name="T2" fmla="*/ 2147483647 w 453"/>
                      <a:gd name="T3" fmla="*/ 2147483647 h 227"/>
                      <a:gd name="T4" fmla="*/ 2147483647 w 453"/>
                      <a:gd name="T5" fmla="*/ 0 h 227"/>
                      <a:gd name="T6" fmla="*/ 2147483647 w 453"/>
                      <a:gd name="T7" fmla="*/ 0 h 227"/>
                      <a:gd name="T8" fmla="*/ 0 w 453"/>
                      <a:gd name="T9" fmla="*/ 2147483647 h 2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3"/>
                      <a:gd name="T16" fmla="*/ 0 h 227"/>
                      <a:gd name="T17" fmla="*/ 453 w 453"/>
                      <a:gd name="T18" fmla="*/ 227 h 2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3" h="227">
                        <a:moveTo>
                          <a:pt x="0" y="227"/>
                        </a:moveTo>
                        <a:lnTo>
                          <a:pt x="227" y="227"/>
                        </a:lnTo>
                        <a:lnTo>
                          <a:pt x="453" y="0"/>
                        </a:lnTo>
                        <a:lnTo>
                          <a:pt x="227" y="0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0" name="Freeform 159"/>
                  <p:cNvSpPr>
                    <a:spLocks/>
                  </p:cNvSpPr>
                  <p:nvPr/>
                </p:nvSpPr>
                <p:spPr bwMode="auto">
                  <a:xfrm>
                    <a:off x="7729" y="5766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61" name="Freeform 158"/>
                  <p:cNvSpPr>
                    <a:spLocks/>
                  </p:cNvSpPr>
                  <p:nvPr/>
                </p:nvSpPr>
                <p:spPr bwMode="auto">
                  <a:xfrm>
                    <a:off x="8182" y="5198"/>
                    <a:ext cx="454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1353931 w 317"/>
                      <a:gd name="T5" fmla="*/ 2147483647 h 454"/>
                      <a:gd name="T6" fmla="*/ 91353931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6600" name="Group 144"/>
              <p:cNvGrpSpPr>
                <a:grpSpLocks/>
              </p:cNvGrpSpPr>
              <p:nvPr/>
            </p:nvGrpSpPr>
            <p:grpSpPr bwMode="auto">
              <a:xfrm>
                <a:off x="7971" y="11427"/>
                <a:ext cx="2288" cy="1204"/>
                <a:chOff x="8250" y="11024"/>
                <a:chExt cx="2288" cy="1204"/>
              </a:xfrm>
            </p:grpSpPr>
            <p:sp>
              <p:nvSpPr>
                <p:cNvPr id="66743" name="Freeform 155"/>
                <p:cNvSpPr>
                  <a:spLocks/>
                </p:cNvSpPr>
                <p:nvPr/>
              </p:nvSpPr>
              <p:spPr bwMode="auto">
                <a:xfrm>
                  <a:off x="8269" y="11886"/>
                  <a:ext cx="540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4" name="Freeform 154"/>
                <p:cNvSpPr>
                  <a:spLocks/>
                </p:cNvSpPr>
                <p:nvPr/>
              </p:nvSpPr>
              <p:spPr bwMode="auto">
                <a:xfrm>
                  <a:off x="10083" y="11318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5" name="Freeform 153"/>
                <p:cNvSpPr>
                  <a:spLocks/>
                </p:cNvSpPr>
                <p:nvPr/>
              </p:nvSpPr>
              <p:spPr bwMode="auto">
                <a:xfrm>
                  <a:off x="8724" y="11886"/>
                  <a:ext cx="452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6" name="Freeform 152"/>
                <p:cNvSpPr>
                  <a:spLocks/>
                </p:cNvSpPr>
                <p:nvPr/>
              </p:nvSpPr>
              <p:spPr bwMode="auto">
                <a:xfrm>
                  <a:off x="9176" y="11886"/>
                  <a:ext cx="452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7" name="Freeform 151"/>
                <p:cNvSpPr>
                  <a:spLocks/>
                </p:cNvSpPr>
                <p:nvPr/>
              </p:nvSpPr>
              <p:spPr bwMode="auto">
                <a:xfrm>
                  <a:off x="9628" y="11886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8" name="Freeform 150"/>
                <p:cNvSpPr>
                  <a:spLocks/>
                </p:cNvSpPr>
                <p:nvPr/>
              </p:nvSpPr>
              <p:spPr bwMode="auto">
                <a:xfrm>
                  <a:off x="9628" y="11318"/>
                  <a:ext cx="908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>
                        <a:alpha val="28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9" name="Freeform 149"/>
                <p:cNvSpPr>
                  <a:spLocks/>
                </p:cNvSpPr>
                <p:nvPr/>
              </p:nvSpPr>
              <p:spPr bwMode="auto">
                <a:xfrm>
                  <a:off x="8809" y="11318"/>
                  <a:ext cx="908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>
                        <a:alpha val="28998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0" name="AutoShape 148"/>
                <p:cNvSpPr>
                  <a:spLocks noChangeArrowheads="1"/>
                </p:cNvSpPr>
                <p:nvPr/>
              </p:nvSpPr>
              <p:spPr bwMode="auto">
                <a:xfrm>
                  <a:off x="8250" y="11592"/>
                  <a:ext cx="509" cy="3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1" name="Freeform 147"/>
                <p:cNvSpPr>
                  <a:spLocks/>
                </p:cNvSpPr>
                <p:nvPr/>
              </p:nvSpPr>
              <p:spPr bwMode="auto">
                <a:xfrm>
                  <a:off x="8534" y="11024"/>
                  <a:ext cx="796" cy="908"/>
                </a:xfrm>
                <a:custGeom>
                  <a:avLst/>
                  <a:gdLst>
                    <a:gd name="T0" fmla="*/ 0 w 318"/>
                    <a:gd name="T1" fmla="*/ 2147483647 h 363"/>
                    <a:gd name="T2" fmla="*/ 2147483647 w 318"/>
                    <a:gd name="T3" fmla="*/ 2147483647 h 363"/>
                    <a:gd name="T4" fmla="*/ 2147483647 w 318"/>
                    <a:gd name="T5" fmla="*/ 2147483647 h 363"/>
                    <a:gd name="T6" fmla="*/ 2147483647 w 318"/>
                    <a:gd name="T7" fmla="*/ 0 h 363"/>
                    <a:gd name="T8" fmla="*/ 0 w 318"/>
                    <a:gd name="T9" fmla="*/ 2147483647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8"/>
                    <a:gd name="T16" fmla="*/ 0 h 363"/>
                    <a:gd name="T17" fmla="*/ 318 w 318"/>
                    <a:gd name="T18" fmla="*/ 363 h 3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8" h="363">
                      <a:moveTo>
                        <a:pt x="0" y="227"/>
                      </a:moveTo>
                      <a:lnTo>
                        <a:pt x="91" y="363"/>
                      </a:lnTo>
                      <a:lnTo>
                        <a:pt x="318" y="136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C6C6C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2" name="AutoShape 146"/>
                <p:cNvSpPr>
                  <a:spLocks noChangeArrowheads="1"/>
                </p:cNvSpPr>
                <p:nvPr/>
              </p:nvSpPr>
              <p:spPr bwMode="auto">
                <a:xfrm>
                  <a:off x="9150" y="11592"/>
                  <a:ext cx="509" cy="3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53" name="Freeform 145"/>
                <p:cNvSpPr>
                  <a:spLocks/>
                </p:cNvSpPr>
                <p:nvPr/>
              </p:nvSpPr>
              <p:spPr bwMode="auto">
                <a:xfrm>
                  <a:off x="9434" y="11024"/>
                  <a:ext cx="796" cy="908"/>
                </a:xfrm>
                <a:custGeom>
                  <a:avLst/>
                  <a:gdLst>
                    <a:gd name="T0" fmla="*/ 0 w 318"/>
                    <a:gd name="T1" fmla="*/ 2147483647 h 363"/>
                    <a:gd name="T2" fmla="*/ 2147483647 w 318"/>
                    <a:gd name="T3" fmla="*/ 2147483647 h 363"/>
                    <a:gd name="T4" fmla="*/ 2147483647 w 318"/>
                    <a:gd name="T5" fmla="*/ 2147483647 h 363"/>
                    <a:gd name="T6" fmla="*/ 2147483647 w 318"/>
                    <a:gd name="T7" fmla="*/ 0 h 363"/>
                    <a:gd name="T8" fmla="*/ 0 w 318"/>
                    <a:gd name="T9" fmla="*/ 2147483647 h 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8"/>
                    <a:gd name="T16" fmla="*/ 0 h 363"/>
                    <a:gd name="T17" fmla="*/ 318 w 318"/>
                    <a:gd name="T18" fmla="*/ 363 h 3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8" h="363">
                      <a:moveTo>
                        <a:pt x="0" y="227"/>
                      </a:moveTo>
                      <a:lnTo>
                        <a:pt x="91" y="363"/>
                      </a:lnTo>
                      <a:lnTo>
                        <a:pt x="318" y="136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C6C6C"/>
                    </a:gs>
                    <a:gs pos="100000">
                      <a:srgbClr val="EAEAEA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01" name="Group 140"/>
              <p:cNvGrpSpPr>
                <a:grpSpLocks/>
              </p:cNvGrpSpPr>
              <p:nvPr/>
            </p:nvGrpSpPr>
            <p:grpSpPr bwMode="auto">
              <a:xfrm rot="-1109002">
                <a:off x="7990" y="10597"/>
                <a:ext cx="907" cy="910"/>
                <a:chOff x="8629" y="9878"/>
                <a:chExt cx="907" cy="910"/>
              </a:xfrm>
            </p:grpSpPr>
            <p:sp>
              <p:nvSpPr>
                <p:cNvPr id="66740" name="Freeform 143"/>
                <p:cNvSpPr>
                  <a:spLocks/>
                </p:cNvSpPr>
                <p:nvPr/>
              </p:nvSpPr>
              <p:spPr bwMode="auto">
                <a:xfrm>
                  <a:off x="8629" y="9878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1" name="Freeform 142"/>
                <p:cNvSpPr>
                  <a:spLocks/>
                </p:cNvSpPr>
                <p:nvPr/>
              </p:nvSpPr>
              <p:spPr bwMode="auto">
                <a:xfrm>
                  <a:off x="8629" y="10446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42" name="Freeform 141"/>
                <p:cNvSpPr>
                  <a:spLocks/>
                </p:cNvSpPr>
                <p:nvPr/>
              </p:nvSpPr>
              <p:spPr bwMode="auto">
                <a:xfrm>
                  <a:off x="9082" y="9878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02" name="Group 136"/>
              <p:cNvGrpSpPr>
                <a:grpSpLocks/>
              </p:cNvGrpSpPr>
              <p:nvPr/>
            </p:nvGrpSpPr>
            <p:grpSpPr bwMode="auto">
              <a:xfrm rot="2520023">
                <a:off x="9430" y="10417"/>
                <a:ext cx="907" cy="910"/>
                <a:chOff x="8629" y="9878"/>
                <a:chExt cx="907" cy="910"/>
              </a:xfrm>
            </p:grpSpPr>
            <p:sp>
              <p:nvSpPr>
                <p:cNvPr id="66737" name="Freeform 139"/>
                <p:cNvSpPr>
                  <a:spLocks/>
                </p:cNvSpPr>
                <p:nvPr/>
              </p:nvSpPr>
              <p:spPr bwMode="auto">
                <a:xfrm>
                  <a:off x="8629" y="9878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8" name="Freeform 138"/>
                <p:cNvSpPr>
                  <a:spLocks/>
                </p:cNvSpPr>
                <p:nvPr/>
              </p:nvSpPr>
              <p:spPr bwMode="auto">
                <a:xfrm>
                  <a:off x="8629" y="10446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9" name="Freeform 137"/>
                <p:cNvSpPr>
                  <a:spLocks/>
                </p:cNvSpPr>
                <p:nvPr/>
              </p:nvSpPr>
              <p:spPr bwMode="auto">
                <a:xfrm>
                  <a:off x="9082" y="9878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6603" name="AutoShape 135"/>
              <p:cNvSpPr>
                <a:spLocks noChangeArrowheads="1"/>
              </p:cNvSpPr>
              <p:nvPr/>
            </p:nvSpPr>
            <p:spPr bwMode="auto">
              <a:xfrm>
                <a:off x="4325" y="11677"/>
                <a:ext cx="540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00 h 21600"/>
                  <a:gd name="T14" fmla="*/ 1892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75E76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604" name="Group 128"/>
              <p:cNvGrpSpPr>
                <a:grpSpLocks/>
              </p:cNvGrpSpPr>
              <p:nvPr/>
            </p:nvGrpSpPr>
            <p:grpSpPr bwMode="auto">
              <a:xfrm>
                <a:off x="1985" y="11149"/>
                <a:ext cx="1807" cy="910"/>
                <a:chOff x="7729" y="5198"/>
                <a:chExt cx="1807" cy="910"/>
              </a:xfrm>
            </p:grpSpPr>
            <p:sp>
              <p:nvSpPr>
                <p:cNvPr id="66731" name="Freeform 134"/>
                <p:cNvSpPr>
                  <a:spLocks/>
                </p:cNvSpPr>
                <p:nvPr/>
              </p:nvSpPr>
              <p:spPr bwMode="auto">
                <a:xfrm>
                  <a:off x="8629" y="5198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2" name="Freeform 133"/>
                <p:cNvSpPr>
                  <a:spLocks/>
                </p:cNvSpPr>
                <p:nvPr/>
              </p:nvSpPr>
              <p:spPr bwMode="auto">
                <a:xfrm>
                  <a:off x="8629" y="5766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3" name="Freeform 132"/>
                <p:cNvSpPr>
                  <a:spLocks/>
                </p:cNvSpPr>
                <p:nvPr/>
              </p:nvSpPr>
              <p:spPr bwMode="auto">
                <a:xfrm>
                  <a:off x="9082" y="5198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4" name="Freeform 131"/>
                <p:cNvSpPr>
                  <a:spLocks/>
                </p:cNvSpPr>
                <p:nvPr/>
              </p:nvSpPr>
              <p:spPr bwMode="auto">
                <a:xfrm>
                  <a:off x="7729" y="5198"/>
                  <a:ext cx="907" cy="568"/>
                </a:xfrm>
                <a:custGeom>
                  <a:avLst/>
                  <a:gdLst>
                    <a:gd name="T0" fmla="*/ 0 w 453"/>
                    <a:gd name="T1" fmla="*/ 2147483647 h 227"/>
                    <a:gd name="T2" fmla="*/ 2147483647 w 453"/>
                    <a:gd name="T3" fmla="*/ 2147483647 h 227"/>
                    <a:gd name="T4" fmla="*/ 2147483647 w 453"/>
                    <a:gd name="T5" fmla="*/ 0 h 227"/>
                    <a:gd name="T6" fmla="*/ 2147483647 w 453"/>
                    <a:gd name="T7" fmla="*/ 0 h 227"/>
                    <a:gd name="T8" fmla="*/ 0 w 453"/>
                    <a:gd name="T9" fmla="*/ 214748364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3"/>
                    <a:gd name="T16" fmla="*/ 0 h 227"/>
                    <a:gd name="T17" fmla="*/ 453 w 45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3" h="227">
                      <a:moveTo>
                        <a:pt x="0" y="227"/>
                      </a:moveTo>
                      <a:lnTo>
                        <a:pt x="227" y="227"/>
                      </a:lnTo>
                      <a:lnTo>
                        <a:pt x="453" y="0"/>
                      </a:lnTo>
                      <a:lnTo>
                        <a:pt x="227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5" name="Freeform 130"/>
                <p:cNvSpPr>
                  <a:spLocks/>
                </p:cNvSpPr>
                <p:nvPr/>
              </p:nvSpPr>
              <p:spPr bwMode="auto">
                <a:xfrm>
                  <a:off x="7729" y="5766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36" name="Freeform 129"/>
                <p:cNvSpPr>
                  <a:spLocks/>
                </p:cNvSpPr>
                <p:nvPr/>
              </p:nvSpPr>
              <p:spPr bwMode="auto">
                <a:xfrm>
                  <a:off x="8182" y="5198"/>
                  <a:ext cx="454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1353931 w 317"/>
                    <a:gd name="T5" fmla="*/ 2147483647 h 454"/>
                    <a:gd name="T6" fmla="*/ 91353931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05" name="Group 111"/>
              <p:cNvGrpSpPr>
                <a:grpSpLocks/>
              </p:cNvGrpSpPr>
              <p:nvPr/>
            </p:nvGrpSpPr>
            <p:grpSpPr bwMode="auto">
              <a:xfrm>
                <a:off x="5461" y="12056"/>
                <a:ext cx="1439" cy="238"/>
                <a:chOff x="5569" y="11858"/>
                <a:chExt cx="1440" cy="238"/>
              </a:xfrm>
            </p:grpSpPr>
            <p:grpSp>
              <p:nvGrpSpPr>
                <p:cNvPr id="66715" name="Group 120"/>
                <p:cNvGrpSpPr>
                  <a:grpSpLocks/>
                </p:cNvGrpSpPr>
                <p:nvPr/>
              </p:nvGrpSpPr>
              <p:grpSpPr bwMode="auto">
                <a:xfrm>
                  <a:off x="5569" y="11858"/>
                  <a:ext cx="540" cy="238"/>
                  <a:chOff x="8449" y="12218"/>
                  <a:chExt cx="720" cy="360"/>
                </a:xfrm>
              </p:grpSpPr>
              <p:sp>
                <p:nvSpPr>
                  <p:cNvPr id="66724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49" y="12218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5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49" y="12218"/>
                    <a:ext cx="36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6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09" y="12218"/>
                    <a:ext cx="1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7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29" y="12218"/>
                    <a:ext cx="18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8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9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36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30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18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66716" name="Group 112"/>
                <p:cNvGrpSpPr>
                  <a:grpSpLocks/>
                </p:cNvGrpSpPr>
                <p:nvPr/>
              </p:nvGrpSpPr>
              <p:grpSpPr bwMode="auto">
                <a:xfrm>
                  <a:off x="6469" y="11858"/>
                  <a:ext cx="540" cy="238"/>
                  <a:chOff x="8449" y="12218"/>
                  <a:chExt cx="720" cy="360"/>
                </a:xfrm>
              </p:grpSpPr>
              <p:sp>
                <p:nvSpPr>
                  <p:cNvPr id="66717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49" y="12218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18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49" y="12218"/>
                    <a:ext cx="36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19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09" y="12218"/>
                    <a:ext cx="1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0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29" y="12218"/>
                    <a:ext cx="18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1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36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36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72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8809" y="12218"/>
                    <a:ext cx="18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sm" len="sm"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66606" name="Group 96"/>
              <p:cNvGrpSpPr>
                <a:grpSpLocks/>
              </p:cNvGrpSpPr>
              <p:nvPr/>
            </p:nvGrpSpPr>
            <p:grpSpPr bwMode="auto">
              <a:xfrm>
                <a:off x="1985" y="2137"/>
                <a:ext cx="2268" cy="1370"/>
                <a:chOff x="22" y="3517"/>
                <a:chExt cx="907" cy="548"/>
              </a:xfrm>
            </p:grpSpPr>
            <p:sp>
              <p:nvSpPr>
                <p:cNvPr id="66701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02" name="Freeform 109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3" name="Freeform 108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05" name="Freeform 106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6" name="Freeform 105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7" name="Rectangle 104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08" name="Freeform 103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9" name="Freeform 102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0" name="Rectangle 101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11" name="Freeform 100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2" name="Freeform 99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13" name="Rectangle 98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714" name="Rectangle 97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66607" name="AutoShape 95"/>
              <p:cNvSpPr>
                <a:spLocks noChangeArrowheads="1"/>
              </p:cNvSpPr>
              <p:nvPr/>
            </p:nvSpPr>
            <p:spPr bwMode="auto">
              <a:xfrm>
                <a:off x="4325" y="2677"/>
                <a:ext cx="540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0 w 21600"/>
                  <a:gd name="T13" fmla="*/ 5400 h 21600"/>
                  <a:gd name="T14" fmla="*/ 1892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75E76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608" name="Group 91"/>
              <p:cNvGrpSpPr>
                <a:grpSpLocks/>
              </p:cNvGrpSpPr>
              <p:nvPr/>
            </p:nvGrpSpPr>
            <p:grpSpPr bwMode="auto">
              <a:xfrm>
                <a:off x="7385" y="2677"/>
                <a:ext cx="540" cy="9540"/>
                <a:chOff x="7385" y="2677"/>
                <a:chExt cx="540" cy="9540"/>
              </a:xfrm>
            </p:grpSpPr>
            <p:sp>
              <p:nvSpPr>
                <p:cNvPr id="66698" name="AutoShape 94"/>
                <p:cNvSpPr>
                  <a:spLocks noChangeArrowheads="1"/>
                </p:cNvSpPr>
                <p:nvPr/>
              </p:nvSpPr>
              <p:spPr bwMode="auto">
                <a:xfrm>
                  <a:off x="7385" y="7717"/>
                  <a:ext cx="540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0 w 21600"/>
                    <a:gd name="T13" fmla="*/ 5400 h 21600"/>
                    <a:gd name="T14" fmla="*/ 1892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76"/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9" name="AutoShape 93"/>
                <p:cNvSpPr>
                  <a:spLocks noChangeArrowheads="1"/>
                </p:cNvSpPr>
                <p:nvPr/>
              </p:nvSpPr>
              <p:spPr bwMode="auto">
                <a:xfrm>
                  <a:off x="7385" y="2677"/>
                  <a:ext cx="540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0 w 21600"/>
                    <a:gd name="T13" fmla="*/ 5400 h 21600"/>
                    <a:gd name="T14" fmla="*/ 1892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76"/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700" name="AutoShape 92"/>
                <p:cNvSpPr>
                  <a:spLocks noChangeArrowheads="1"/>
                </p:cNvSpPr>
                <p:nvPr/>
              </p:nvSpPr>
              <p:spPr bwMode="auto">
                <a:xfrm>
                  <a:off x="7385" y="11677"/>
                  <a:ext cx="540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60 w 21600"/>
                    <a:gd name="T13" fmla="*/ 5400 h 21600"/>
                    <a:gd name="T14" fmla="*/ 1892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lnTo>
                        <a:pt x="135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76"/>
                    </a:gs>
                    <a:gs pos="100000">
                      <a:srgbClr val="99CC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09" name="Group 76"/>
              <p:cNvGrpSpPr>
                <a:grpSpLocks/>
              </p:cNvGrpSpPr>
              <p:nvPr/>
            </p:nvGrpSpPr>
            <p:grpSpPr bwMode="auto">
              <a:xfrm>
                <a:off x="5045" y="2137"/>
                <a:ext cx="2268" cy="1370"/>
                <a:chOff x="22" y="3517"/>
                <a:chExt cx="907" cy="548"/>
              </a:xfrm>
            </p:grpSpPr>
            <p:sp>
              <p:nvSpPr>
                <p:cNvPr id="66684" name="Rectangle 90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85" name="Freeform 89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6" name="Freeform 88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7" name="Rectangle 87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88" name="Freeform 86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89" name="Freeform 85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0" name="Rectangle 84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91" name="Freeform 83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2" name="Freeform 82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3" name="Rectangle 81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94" name="Freeform 80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5" name="Freeform 79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96" name="Rectangle 78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97" name="Rectangle 77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10" name="Group 63"/>
              <p:cNvGrpSpPr>
                <a:grpSpLocks/>
              </p:cNvGrpSpPr>
              <p:nvPr/>
            </p:nvGrpSpPr>
            <p:grpSpPr bwMode="auto">
              <a:xfrm>
                <a:off x="5045" y="2016"/>
                <a:ext cx="2267" cy="910"/>
                <a:chOff x="5270" y="7353"/>
                <a:chExt cx="2267" cy="910"/>
              </a:xfrm>
            </p:grpSpPr>
            <p:sp>
              <p:nvSpPr>
                <p:cNvPr id="66672" name="Freeform 75"/>
                <p:cNvSpPr>
                  <a:spLocks/>
                </p:cNvSpPr>
                <p:nvPr/>
              </p:nvSpPr>
              <p:spPr bwMode="auto">
                <a:xfrm>
                  <a:off x="5270" y="7918"/>
                  <a:ext cx="540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3" name="Freeform 74"/>
                <p:cNvSpPr>
                  <a:spLocks/>
                </p:cNvSpPr>
                <p:nvPr/>
              </p:nvSpPr>
              <p:spPr bwMode="auto">
                <a:xfrm>
                  <a:off x="7082" y="7353"/>
                  <a:ext cx="455" cy="910"/>
                </a:xfrm>
                <a:custGeom>
                  <a:avLst/>
                  <a:gdLst>
                    <a:gd name="T0" fmla="*/ 0 w 317"/>
                    <a:gd name="T1" fmla="*/ 2147483647 h 454"/>
                    <a:gd name="T2" fmla="*/ 0 w 317"/>
                    <a:gd name="T3" fmla="*/ 2147483647 h 454"/>
                    <a:gd name="T4" fmla="*/ 98718737 w 317"/>
                    <a:gd name="T5" fmla="*/ 2147483647 h 454"/>
                    <a:gd name="T6" fmla="*/ 98718737 w 317"/>
                    <a:gd name="T7" fmla="*/ 0 h 454"/>
                    <a:gd name="T8" fmla="*/ 0 w 317"/>
                    <a:gd name="T9" fmla="*/ 2147483647 h 4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454"/>
                    <a:gd name="T17" fmla="*/ 317 w 317"/>
                    <a:gd name="T18" fmla="*/ 454 h 4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454">
                      <a:moveTo>
                        <a:pt x="0" y="273"/>
                      </a:moveTo>
                      <a:lnTo>
                        <a:pt x="0" y="454"/>
                      </a:lnTo>
                      <a:lnTo>
                        <a:pt x="317" y="182"/>
                      </a:lnTo>
                      <a:lnTo>
                        <a:pt x="317" y="0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4" name="Freeform 73"/>
                <p:cNvSpPr>
                  <a:spLocks/>
                </p:cNvSpPr>
                <p:nvPr/>
              </p:nvSpPr>
              <p:spPr bwMode="auto">
                <a:xfrm>
                  <a:off x="5725" y="7918"/>
                  <a:ext cx="452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5" name="Freeform 72"/>
                <p:cNvSpPr>
                  <a:spLocks/>
                </p:cNvSpPr>
                <p:nvPr/>
              </p:nvSpPr>
              <p:spPr bwMode="auto">
                <a:xfrm>
                  <a:off x="6177" y="7918"/>
                  <a:ext cx="452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6" name="Freeform 71"/>
                <p:cNvSpPr>
                  <a:spLocks/>
                </p:cNvSpPr>
                <p:nvPr/>
              </p:nvSpPr>
              <p:spPr bwMode="auto">
                <a:xfrm>
                  <a:off x="6629" y="7918"/>
                  <a:ext cx="453" cy="340"/>
                </a:xfrm>
                <a:custGeom>
                  <a:avLst/>
                  <a:gdLst>
                    <a:gd name="T0" fmla="*/ 0 w 227"/>
                    <a:gd name="T1" fmla="*/ 0 h 136"/>
                    <a:gd name="T2" fmla="*/ 0 w 227"/>
                    <a:gd name="T3" fmla="*/ 2147483647 h 136"/>
                    <a:gd name="T4" fmla="*/ 2147483647 w 227"/>
                    <a:gd name="T5" fmla="*/ 2147483647 h 136"/>
                    <a:gd name="T6" fmla="*/ 2147483647 w 227"/>
                    <a:gd name="T7" fmla="*/ 2147483647 h 136"/>
                    <a:gd name="T8" fmla="*/ 2147483647 w 227"/>
                    <a:gd name="T9" fmla="*/ 0 h 136"/>
                    <a:gd name="T10" fmla="*/ 0 w 227"/>
                    <a:gd name="T11" fmla="*/ 0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7"/>
                    <a:gd name="T19" fmla="*/ 0 h 136"/>
                    <a:gd name="T20" fmla="*/ 227 w 227"/>
                    <a:gd name="T21" fmla="*/ 136 h 1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7" h="136">
                      <a:moveTo>
                        <a:pt x="0" y="0"/>
                      </a:moveTo>
                      <a:lnTo>
                        <a:pt x="0" y="136"/>
                      </a:lnTo>
                      <a:lnTo>
                        <a:pt x="227" y="136"/>
                      </a:lnTo>
                      <a:lnTo>
                        <a:pt x="227" y="45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75E00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66677" name="Group 64"/>
                <p:cNvGrpSpPr>
                  <a:grpSpLocks/>
                </p:cNvGrpSpPr>
                <p:nvPr/>
              </p:nvGrpSpPr>
              <p:grpSpPr bwMode="auto">
                <a:xfrm>
                  <a:off x="5270" y="7353"/>
                  <a:ext cx="2267" cy="567"/>
                  <a:chOff x="1837" y="2115"/>
                  <a:chExt cx="907" cy="227"/>
                </a:xfrm>
              </p:grpSpPr>
              <p:sp>
                <p:nvSpPr>
                  <p:cNvPr id="6667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2115"/>
                    <a:ext cx="544" cy="2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6679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837" y="2115"/>
                    <a:ext cx="907" cy="227"/>
                    <a:chOff x="748" y="2115"/>
                    <a:chExt cx="907" cy="227"/>
                  </a:xfrm>
                </p:grpSpPr>
                <p:sp>
                  <p:nvSpPr>
                    <p:cNvPr id="66680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930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8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111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82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292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83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748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66611" name="Group 48"/>
              <p:cNvGrpSpPr>
                <a:grpSpLocks/>
              </p:cNvGrpSpPr>
              <p:nvPr/>
            </p:nvGrpSpPr>
            <p:grpSpPr bwMode="auto">
              <a:xfrm>
                <a:off x="8056" y="2123"/>
                <a:ext cx="2268" cy="1370"/>
                <a:chOff x="22" y="3517"/>
                <a:chExt cx="907" cy="548"/>
              </a:xfrm>
            </p:grpSpPr>
            <p:sp>
              <p:nvSpPr>
                <p:cNvPr id="66658" name="Rectangle 62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59" name="Freeform 61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0" name="Freeform 60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1" name="Rectangle 59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62" name="Freeform 58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3" name="Freeform 57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4" name="Rectangle 56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65" name="Freeform 55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6" name="Freeform 54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7" name="Rectangle 53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68" name="Freeform 52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69" name="Freeform 51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70" name="Rectangle 50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71" name="Rectangle 49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6612" name="Group 22"/>
              <p:cNvGrpSpPr>
                <a:grpSpLocks/>
              </p:cNvGrpSpPr>
              <p:nvPr/>
            </p:nvGrpSpPr>
            <p:grpSpPr bwMode="auto">
              <a:xfrm>
                <a:off x="8056" y="1710"/>
                <a:ext cx="2267" cy="1200"/>
                <a:chOff x="8056" y="1653"/>
                <a:chExt cx="2267" cy="1200"/>
              </a:xfrm>
            </p:grpSpPr>
            <p:grpSp>
              <p:nvGrpSpPr>
                <p:cNvPr id="66633" name="Group 35"/>
                <p:cNvGrpSpPr>
                  <a:grpSpLocks/>
                </p:cNvGrpSpPr>
                <p:nvPr/>
              </p:nvGrpSpPr>
              <p:grpSpPr bwMode="auto">
                <a:xfrm>
                  <a:off x="8056" y="1943"/>
                  <a:ext cx="2267" cy="910"/>
                  <a:chOff x="5270" y="7353"/>
                  <a:chExt cx="2267" cy="910"/>
                </a:xfrm>
              </p:grpSpPr>
              <p:sp>
                <p:nvSpPr>
                  <p:cNvPr id="66646" name="Freeform 47"/>
                  <p:cNvSpPr>
                    <a:spLocks/>
                  </p:cNvSpPr>
                  <p:nvPr/>
                </p:nvSpPr>
                <p:spPr bwMode="auto">
                  <a:xfrm>
                    <a:off x="5270" y="7918"/>
                    <a:ext cx="540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47" name="Freeform 46"/>
                  <p:cNvSpPr>
                    <a:spLocks/>
                  </p:cNvSpPr>
                  <p:nvPr/>
                </p:nvSpPr>
                <p:spPr bwMode="auto">
                  <a:xfrm>
                    <a:off x="7082" y="7353"/>
                    <a:ext cx="455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8718737 w 317"/>
                      <a:gd name="T5" fmla="*/ 2147483647 h 454"/>
                      <a:gd name="T6" fmla="*/ 98718737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48" name="Freeform 45"/>
                  <p:cNvSpPr>
                    <a:spLocks/>
                  </p:cNvSpPr>
                  <p:nvPr/>
                </p:nvSpPr>
                <p:spPr bwMode="auto">
                  <a:xfrm>
                    <a:off x="5725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49" name="Freeform 44"/>
                  <p:cNvSpPr>
                    <a:spLocks/>
                  </p:cNvSpPr>
                  <p:nvPr/>
                </p:nvSpPr>
                <p:spPr bwMode="auto">
                  <a:xfrm>
                    <a:off x="6177" y="7918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50" name="Freeform 43"/>
                  <p:cNvSpPr>
                    <a:spLocks/>
                  </p:cNvSpPr>
                  <p:nvPr/>
                </p:nvSpPr>
                <p:spPr bwMode="auto">
                  <a:xfrm>
                    <a:off x="6629" y="7918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75E00"/>
                      </a:gs>
                      <a:gs pos="100000">
                        <a:srgbClr val="99CC00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6651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5270" y="7353"/>
                    <a:ext cx="2267" cy="567"/>
                    <a:chOff x="1837" y="2115"/>
                    <a:chExt cx="907" cy="227"/>
                  </a:xfrm>
                </p:grpSpPr>
                <p:sp>
                  <p:nvSpPr>
                    <p:cNvPr id="66652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8" y="2115"/>
                      <a:ext cx="544" cy="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75E00"/>
                        </a:gs>
                        <a:gs pos="100000">
                          <a:srgbClr val="99CC00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zh-TW" altLang="en-US"/>
                    </a:p>
                  </p:txBody>
                </p:sp>
                <p:grpSp>
                  <p:nvGrpSpPr>
                    <p:cNvPr id="66653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7" y="2115"/>
                      <a:ext cx="907" cy="227"/>
                      <a:chOff x="748" y="2115"/>
                      <a:chExt cx="907" cy="227"/>
                    </a:xfrm>
                  </p:grpSpPr>
                  <p:sp>
                    <p:nvSpPr>
                      <p:cNvPr id="6665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30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655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1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656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92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657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8" y="2115"/>
                        <a:ext cx="363" cy="227"/>
                      </a:xfrm>
                      <a:custGeom>
                        <a:avLst/>
                        <a:gdLst>
                          <a:gd name="T0" fmla="*/ 0 w 453"/>
                          <a:gd name="T1" fmla="*/ 227 h 227"/>
                          <a:gd name="T2" fmla="*/ 2 w 453"/>
                          <a:gd name="T3" fmla="*/ 227 h 227"/>
                          <a:gd name="T4" fmla="*/ 2 w 453"/>
                          <a:gd name="T5" fmla="*/ 0 h 227"/>
                          <a:gd name="T6" fmla="*/ 2 w 453"/>
                          <a:gd name="T7" fmla="*/ 0 h 227"/>
                          <a:gd name="T8" fmla="*/ 0 w 453"/>
                          <a:gd name="T9" fmla="*/ 227 h 22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53"/>
                          <a:gd name="T16" fmla="*/ 0 h 227"/>
                          <a:gd name="T17" fmla="*/ 453 w 453"/>
                          <a:gd name="T18" fmla="*/ 227 h 22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53" h="227">
                            <a:moveTo>
                              <a:pt x="0" y="227"/>
                            </a:moveTo>
                            <a:lnTo>
                              <a:pt x="227" y="227"/>
                            </a:lnTo>
                            <a:lnTo>
                              <a:pt x="453" y="0"/>
                            </a:lnTo>
                            <a:lnTo>
                              <a:pt x="227" y="0"/>
                            </a:lnTo>
                            <a:lnTo>
                              <a:pt x="0" y="227"/>
                            </a:ln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475E00"/>
                          </a:gs>
                          <a:gs pos="100000">
                            <a:srgbClr val="99CC00"/>
                          </a:gs>
                        </a:gsLst>
                        <a:lin ang="5400000" scaled="1"/>
                      </a:gra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TW" altLang="en-US"/>
                      </a:p>
                    </p:txBody>
                  </p:sp>
                </p:grpSp>
              </p:grpSp>
            </p:grpSp>
            <p:grpSp>
              <p:nvGrpSpPr>
                <p:cNvPr id="66634" name="Group 23"/>
                <p:cNvGrpSpPr>
                  <a:grpSpLocks/>
                </p:cNvGrpSpPr>
                <p:nvPr/>
              </p:nvGrpSpPr>
              <p:grpSpPr bwMode="auto">
                <a:xfrm>
                  <a:off x="8056" y="1653"/>
                  <a:ext cx="2267" cy="910"/>
                  <a:chOff x="5389" y="7718"/>
                  <a:chExt cx="2267" cy="910"/>
                </a:xfrm>
              </p:grpSpPr>
              <p:sp>
                <p:nvSpPr>
                  <p:cNvPr id="66635" name="Freeform 34"/>
                  <p:cNvSpPr>
                    <a:spLocks/>
                  </p:cNvSpPr>
                  <p:nvPr/>
                </p:nvSpPr>
                <p:spPr bwMode="auto">
                  <a:xfrm>
                    <a:off x="5389" y="8283"/>
                    <a:ext cx="540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36" name="Freeform 33"/>
                  <p:cNvSpPr>
                    <a:spLocks/>
                  </p:cNvSpPr>
                  <p:nvPr/>
                </p:nvSpPr>
                <p:spPr bwMode="auto">
                  <a:xfrm>
                    <a:off x="7201" y="7718"/>
                    <a:ext cx="455" cy="910"/>
                  </a:xfrm>
                  <a:custGeom>
                    <a:avLst/>
                    <a:gdLst>
                      <a:gd name="T0" fmla="*/ 0 w 317"/>
                      <a:gd name="T1" fmla="*/ 2147483647 h 454"/>
                      <a:gd name="T2" fmla="*/ 0 w 317"/>
                      <a:gd name="T3" fmla="*/ 2147483647 h 454"/>
                      <a:gd name="T4" fmla="*/ 98718737 w 317"/>
                      <a:gd name="T5" fmla="*/ 2147483647 h 454"/>
                      <a:gd name="T6" fmla="*/ 98718737 w 317"/>
                      <a:gd name="T7" fmla="*/ 0 h 454"/>
                      <a:gd name="T8" fmla="*/ 0 w 317"/>
                      <a:gd name="T9" fmla="*/ 2147483647 h 4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7"/>
                      <a:gd name="T16" fmla="*/ 0 h 454"/>
                      <a:gd name="T17" fmla="*/ 317 w 317"/>
                      <a:gd name="T18" fmla="*/ 454 h 4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7" h="454">
                        <a:moveTo>
                          <a:pt x="0" y="273"/>
                        </a:moveTo>
                        <a:lnTo>
                          <a:pt x="0" y="454"/>
                        </a:lnTo>
                        <a:lnTo>
                          <a:pt x="317" y="182"/>
                        </a:lnTo>
                        <a:lnTo>
                          <a:pt x="317" y="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37" name="Freeform 32"/>
                  <p:cNvSpPr>
                    <a:spLocks/>
                  </p:cNvSpPr>
                  <p:nvPr/>
                </p:nvSpPr>
                <p:spPr bwMode="auto">
                  <a:xfrm>
                    <a:off x="5844" y="8283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38" name="Freeform 31"/>
                  <p:cNvSpPr>
                    <a:spLocks/>
                  </p:cNvSpPr>
                  <p:nvPr/>
                </p:nvSpPr>
                <p:spPr bwMode="auto">
                  <a:xfrm>
                    <a:off x="6296" y="8283"/>
                    <a:ext cx="452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39" name="Freeform 30"/>
                  <p:cNvSpPr>
                    <a:spLocks/>
                  </p:cNvSpPr>
                  <p:nvPr/>
                </p:nvSpPr>
                <p:spPr bwMode="auto">
                  <a:xfrm>
                    <a:off x="6748" y="8283"/>
                    <a:ext cx="453" cy="340"/>
                  </a:xfrm>
                  <a:custGeom>
                    <a:avLst/>
                    <a:gdLst>
                      <a:gd name="T0" fmla="*/ 0 w 227"/>
                      <a:gd name="T1" fmla="*/ 0 h 136"/>
                      <a:gd name="T2" fmla="*/ 0 w 227"/>
                      <a:gd name="T3" fmla="*/ 2147483647 h 136"/>
                      <a:gd name="T4" fmla="*/ 2147483647 w 227"/>
                      <a:gd name="T5" fmla="*/ 2147483647 h 136"/>
                      <a:gd name="T6" fmla="*/ 2147483647 w 227"/>
                      <a:gd name="T7" fmla="*/ 2147483647 h 136"/>
                      <a:gd name="T8" fmla="*/ 2147483647 w 227"/>
                      <a:gd name="T9" fmla="*/ 0 h 136"/>
                      <a:gd name="T10" fmla="*/ 0 w 22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7"/>
                      <a:gd name="T19" fmla="*/ 0 h 136"/>
                      <a:gd name="T20" fmla="*/ 227 w 22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7" h="136">
                        <a:moveTo>
                          <a:pt x="0" y="0"/>
                        </a:moveTo>
                        <a:lnTo>
                          <a:pt x="0" y="136"/>
                        </a:lnTo>
                        <a:lnTo>
                          <a:pt x="227" y="136"/>
                        </a:lnTo>
                        <a:lnTo>
                          <a:pt x="227" y="45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64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5841" y="7718"/>
                    <a:ext cx="1360" cy="56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6475E"/>
                      </a:gs>
                      <a:gs pos="100000">
                        <a:srgbClr val="FF99CC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6664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389" y="7718"/>
                    <a:ext cx="2267" cy="567"/>
                    <a:chOff x="748" y="2115"/>
                    <a:chExt cx="907" cy="227"/>
                  </a:xfrm>
                </p:grpSpPr>
                <p:sp>
                  <p:nvSpPr>
                    <p:cNvPr id="6664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930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6475E"/>
                        </a:gs>
                        <a:gs pos="100000">
                          <a:srgbClr val="FF99CC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43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111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6475E"/>
                        </a:gs>
                        <a:gs pos="100000">
                          <a:srgbClr val="FF99CC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4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292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6475E"/>
                        </a:gs>
                        <a:gs pos="100000">
                          <a:srgbClr val="FF99CC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64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748" y="2115"/>
                      <a:ext cx="363" cy="227"/>
                    </a:xfrm>
                    <a:custGeom>
                      <a:avLst/>
                      <a:gdLst>
                        <a:gd name="T0" fmla="*/ 0 w 453"/>
                        <a:gd name="T1" fmla="*/ 227 h 227"/>
                        <a:gd name="T2" fmla="*/ 2 w 453"/>
                        <a:gd name="T3" fmla="*/ 227 h 227"/>
                        <a:gd name="T4" fmla="*/ 2 w 453"/>
                        <a:gd name="T5" fmla="*/ 0 h 227"/>
                        <a:gd name="T6" fmla="*/ 2 w 453"/>
                        <a:gd name="T7" fmla="*/ 0 h 227"/>
                        <a:gd name="T8" fmla="*/ 0 w 453"/>
                        <a:gd name="T9" fmla="*/ 227 h 2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3"/>
                        <a:gd name="T16" fmla="*/ 0 h 227"/>
                        <a:gd name="T17" fmla="*/ 453 w 453"/>
                        <a:gd name="T18" fmla="*/ 227 h 2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3" h="227">
                          <a:moveTo>
                            <a:pt x="0" y="227"/>
                          </a:moveTo>
                          <a:lnTo>
                            <a:pt x="227" y="227"/>
                          </a:lnTo>
                          <a:lnTo>
                            <a:pt x="453" y="0"/>
                          </a:lnTo>
                          <a:lnTo>
                            <a:pt x="227" y="0"/>
                          </a:lnTo>
                          <a:lnTo>
                            <a:pt x="0" y="227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6475E"/>
                        </a:gs>
                        <a:gs pos="100000">
                          <a:srgbClr val="FF99CC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66613" name="Group 7"/>
              <p:cNvGrpSpPr>
                <a:grpSpLocks/>
              </p:cNvGrpSpPr>
              <p:nvPr/>
            </p:nvGrpSpPr>
            <p:grpSpPr bwMode="auto">
              <a:xfrm>
                <a:off x="1985" y="2133"/>
                <a:ext cx="2268" cy="1370"/>
                <a:chOff x="22" y="3517"/>
                <a:chExt cx="907" cy="548"/>
              </a:xfrm>
            </p:grpSpPr>
            <p:sp>
              <p:nvSpPr>
                <p:cNvPr id="66619" name="Rectangle 21"/>
                <p:cNvSpPr>
                  <a:spLocks noChangeArrowheads="1"/>
                </p:cNvSpPr>
                <p:nvPr/>
              </p:nvSpPr>
              <p:spPr bwMode="auto">
                <a:xfrm>
                  <a:off x="22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20" name="Freeform 20"/>
                <p:cNvSpPr>
                  <a:spLocks/>
                </p:cNvSpPr>
                <p:nvPr/>
              </p:nvSpPr>
              <p:spPr bwMode="auto">
                <a:xfrm>
                  <a:off x="203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1" name="Freeform 19"/>
                <p:cNvSpPr>
                  <a:spLocks/>
                </p:cNvSpPr>
                <p:nvPr/>
              </p:nvSpPr>
              <p:spPr bwMode="auto">
                <a:xfrm>
                  <a:off x="22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2" name="Rectangle 18"/>
                <p:cNvSpPr>
                  <a:spLocks noChangeArrowheads="1"/>
                </p:cNvSpPr>
                <p:nvPr/>
              </p:nvSpPr>
              <p:spPr bwMode="auto">
                <a:xfrm>
                  <a:off x="203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23" name="Freeform 17"/>
                <p:cNvSpPr>
                  <a:spLocks/>
                </p:cNvSpPr>
                <p:nvPr/>
              </p:nvSpPr>
              <p:spPr bwMode="auto">
                <a:xfrm>
                  <a:off x="384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4" name="Freeform 16"/>
                <p:cNvSpPr>
                  <a:spLocks/>
                </p:cNvSpPr>
                <p:nvPr/>
              </p:nvSpPr>
              <p:spPr bwMode="auto">
                <a:xfrm>
                  <a:off x="203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5" name="Rectangle 15"/>
                <p:cNvSpPr>
                  <a:spLocks noChangeArrowheads="1"/>
                </p:cNvSpPr>
                <p:nvPr/>
              </p:nvSpPr>
              <p:spPr bwMode="auto">
                <a:xfrm>
                  <a:off x="385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26" name="Freeform 14"/>
                <p:cNvSpPr>
                  <a:spLocks/>
                </p:cNvSpPr>
                <p:nvPr/>
              </p:nvSpPr>
              <p:spPr bwMode="auto">
                <a:xfrm>
                  <a:off x="566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7" name="Freeform 13"/>
                <p:cNvSpPr>
                  <a:spLocks/>
                </p:cNvSpPr>
                <p:nvPr/>
              </p:nvSpPr>
              <p:spPr bwMode="auto">
                <a:xfrm>
                  <a:off x="385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28" name="Rectangle 12"/>
                <p:cNvSpPr>
                  <a:spLocks noChangeArrowheads="1"/>
                </p:cNvSpPr>
                <p:nvPr/>
              </p:nvSpPr>
              <p:spPr bwMode="auto">
                <a:xfrm>
                  <a:off x="566" y="3744"/>
                  <a:ext cx="181" cy="318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29" name="Freeform 11"/>
                <p:cNvSpPr>
                  <a:spLocks/>
                </p:cNvSpPr>
                <p:nvPr/>
              </p:nvSpPr>
              <p:spPr bwMode="auto">
                <a:xfrm>
                  <a:off x="747" y="3517"/>
                  <a:ext cx="181" cy="545"/>
                </a:xfrm>
                <a:custGeom>
                  <a:avLst/>
                  <a:gdLst>
                    <a:gd name="T0" fmla="*/ 0 w 181"/>
                    <a:gd name="T1" fmla="*/ 545 h 545"/>
                    <a:gd name="T2" fmla="*/ 181 w 181"/>
                    <a:gd name="T3" fmla="*/ 318 h 545"/>
                    <a:gd name="T4" fmla="*/ 181 w 181"/>
                    <a:gd name="T5" fmla="*/ 46 h 545"/>
                    <a:gd name="T6" fmla="*/ 181 w 181"/>
                    <a:gd name="T7" fmla="*/ 0 h 545"/>
                    <a:gd name="T8" fmla="*/ 0 w 181"/>
                    <a:gd name="T9" fmla="*/ 227 h 545"/>
                    <a:gd name="T10" fmla="*/ 0 w 181"/>
                    <a:gd name="T11" fmla="*/ 272 h 545"/>
                    <a:gd name="T12" fmla="*/ 0 w 181"/>
                    <a:gd name="T13" fmla="*/ 363 h 545"/>
                    <a:gd name="T14" fmla="*/ 0 w 181"/>
                    <a:gd name="T15" fmla="*/ 545 h 5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1"/>
                    <a:gd name="T25" fmla="*/ 0 h 545"/>
                    <a:gd name="T26" fmla="*/ 181 w 181"/>
                    <a:gd name="T27" fmla="*/ 545 h 5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1" h="545">
                      <a:moveTo>
                        <a:pt x="0" y="545"/>
                      </a:moveTo>
                      <a:lnTo>
                        <a:pt x="181" y="318"/>
                      </a:lnTo>
                      <a:lnTo>
                        <a:pt x="181" y="46"/>
                      </a:lnTo>
                      <a:lnTo>
                        <a:pt x="181" y="0"/>
                      </a:lnTo>
                      <a:lnTo>
                        <a:pt x="0" y="227"/>
                      </a:lnTo>
                      <a:lnTo>
                        <a:pt x="0" y="272"/>
                      </a:lnTo>
                      <a:lnTo>
                        <a:pt x="0" y="363"/>
                      </a:lnTo>
                      <a:lnTo>
                        <a:pt x="0" y="54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0" name="Freeform 10"/>
                <p:cNvSpPr>
                  <a:spLocks/>
                </p:cNvSpPr>
                <p:nvPr/>
              </p:nvSpPr>
              <p:spPr bwMode="auto">
                <a:xfrm>
                  <a:off x="566" y="3517"/>
                  <a:ext cx="363" cy="227"/>
                </a:xfrm>
                <a:custGeom>
                  <a:avLst/>
                  <a:gdLst>
                    <a:gd name="T0" fmla="*/ 0 w 363"/>
                    <a:gd name="T1" fmla="*/ 227 h 227"/>
                    <a:gd name="T2" fmla="*/ 182 w 363"/>
                    <a:gd name="T3" fmla="*/ 227 h 227"/>
                    <a:gd name="T4" fmla="*/ 363 w 363"/>
                    <a:gd name="T5" fmla="*/ 0 h 227"/>
                    <a:gd name="T6" fmla="*/ 182 w 363"/>
                    <a:gd name="T7" fmla="*/ 0 h 227"/>
                    <a:gd name="T8" fmla="*/ 0 w 363"/>
                    <a:gd name="T9" fmla="*/ 227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3"/>
                    <a:gd name="T16" fmla="*/ 0 h 227"/>
                    <a:gd name="T17" fmla="*/ 363 w 363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3" h="227">
                      <a:moveTo>
                        <a:pt x="0" y="227"/>
                      </a:moveTo>
                      <a:lnTo>
                        <a:pt x="182" y="227"/>
                      </a:lnTo>
                      <a:lnTo>
                        <a:pt x="363" y="0"/>
                      </a:lnTo>
                      <a:lnTo>
                        <a:pt x="182" y="0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31" name="Rectangle 9"/>
                <p:cNvSpPr>
                  <a:spLocks noChangeArrowheads="1"/>
                </p:cNvSpPr>
                <p:nvPr/>
              </p:nvSpPr>
              <p:spPr bwMode="auto">
                <a:xfrm>
                  <a:off x="203" y="3522"/>
                  <a:ext cx="544" cy="215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  <p:sp>
              <p:nvSpPr>
                <p:cNvPr id="66632" name="Rectangle 8"/>
                <p:cNvSpPr>
                  <a:spLocks noChangeArrowheads="1"/>
                </p:cNvSpPr>
                <p:nvPr/>
              </p:nvSpPr>
              <p:spPr bwMode="auto">
                <a:xfrm>
                  <a:off x="22" y="3748"/>
                  <a:ext cx="725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66614" name="Oval 6"/>
              <p:cNvSpPr>
                <a:spLocks noChangeArrowheads="1"/>
              </p:cNvSpPr>
              <p:nvPr/>
            </p:nvSpPr>
            <p:spPr bwMode="auto">
              <a:xfrm>
                <a:off x="1985" y="5377"/>
                <a:ext cx="2520" cy="720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66615" name="Group 2"/>
              <p:cNvGrpSpPr>
                <a:grpSpLocks/>
              </p:cNvGrpSpPr>
              <p:nvPr/>
            </p:nvGrpSpPr>
            <p:grpSpPr bwMode="auto">
              <a:xfrm>
                <a:off x="2525" y="5377"/>
                <a:ext cx="1440" cy="480"/>
                <a:chOff x="2525" y="5377"/>
                <a:chExt cx="1440" cy="480"/>
              </a:xfrm>
            </p:grpSpPr>
            <p:sp>
              <p:nvSpPr>
                <p:cNvPr id="66616" name="AutoShape 5"/>
                <p:cNvSpPr>
                  <a:spLocks noChangeArrowheads="1"/>
                </p:cNvSpPr>
                <p:nvPr/>
              </p:nvSpPr>
              <p:spPr bwMode="auto">
                <a:xfrm>
                  <a:off x="2525" y="5557"/>
                  <a:ext cx="623" cy="300"/>
                </a:xfrm>
                <a:prstGeom prst="parallelogram">
                  <a:avLst>
                    <a:gd name="adj" fmla="val 51917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7" name="AutoShape 4"/>
                <p:cNvSpPr>
                  <a:spLocks noChangeArrowheads="1"/>
                </p:cNvSpPr>
                <p:nvPr/>
              </p:nvSpPr>
              <p:spPr bwMode="auto">
                <a:xfrm>
                  <a:off x="3342" y="5557"/>
                  <a:ext cx="623" cy="300"/>
                </a:xfrm>
                <a:prstGeom prst="parallelogram">
                  <a:avLst>
                    <a:gd name="adj" fmla="val 51917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6618" name="AutoShape 3"/>
                <p:cNvSpPr>
                  <a:spLocks noChangeArrowheads="1"/>
                </p:cNvSpPr>
                <p:nvPr/>
              </p:nvSpPr>
              <p:spPr bwMode="auto">
                <a:xfrm rot="10800000">
                  <a:off x="2525" y="5377"/>
                  <a:ext cx="1260" cy="36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77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CC00">
                    <a:alpha val="59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66568" name="Text Box 618"/>
            <p:cNvSpPr txBox="1">
              <a:spLocks noChangeAspect="1" noChangeArrowheads="1"/>
            </p:cNvSpPr>
            <p:nvPr/>
          </p:nvSpPr>
          <p:spPr bwMode="auto">
            <a:xfrm>
              <a:off x="1156" y="1389"/>
              <a:ext cx="61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Si Wafer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69" name="Text Box 619"/>
            <p:cNvSpPr txBox="1">
              <a:spLocks noChangeAspect="1" noChangeArrowheads="1"/>
            </p:cNvSpPr>
            <p:nvPr/>
          </p:nvSpPr>
          <p:spPr bwMode="auto">
            <a:xfrm>
              <a:off x="2336" y="1434"/>
              <a:ext cx="9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SiO</a:t>
              </a:r>
              <a:r>
                <a:rPr lang="en-US" altLang="zh-TW" sz="1400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 Formation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0" name="Text Box 620"/>
            <p:cNvSpPr txBox="1">
              <a:spLocks noChangeAspect="1" noChangeArrowheads="1"/>
            </p:cNvSpPr>
            <p:nvPr/>
          </p:nvSpPr>
          <p:spPr bwMode="auto">
            <a:xfrm>
              <a:off x="3560" y="1434"/>
              <a:ext cx="11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Photoresist Coating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1" name="Text Box 621"/>
            <p:cNvSpPr txBox="1">
              <a:spLocks noChangeAspect="1" noChangeArrowheads="1"/>
            </p:cNvSpPr>
            <p:nvPr/>
          </p:nvSpPr>
          <p:spPr bwMode="auto">
            <a:xfrm>
              <a:off x="1111" y="2795"/>
              <a:ext cx="78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Exposure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2" name="Text Box 622"/>
            <p:cNvSpPr txBox="1">
              <a:spLocks noChangeAspect="1" noChangeArrowheads="1"/>
            </p:cNvSpPr>
            <p:nvPr/>
          </p:nvSpPr>
          <p:spPr bwMode="auto">
            <a:xfrm>
              <a:off x="2336" y="2795"/>
              <a:ext cx="77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Development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3" name="Text Box 623"/>
            <p:cNvSpPr txBox="1">
              <a:spLocks noChangeAspect="1" noChangeArrowheads="1"/>
            </p:cNvSpPr>
            <p:nvPr/>
          </p:nvSpPr>
          <p:spPr bwMode="auto">
            <a:xfrm>
              <a:off x="3696" y="2795"/>
              <a:ext cx="81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SiO</a:t>
              </a:r>
              <a:r>
                <a:rPr lang="en-US" altLang="zh-TW" sz="1400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 Etching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4" name="Text Box 624"/>
            <p:cNvSpPr txBox="1">
              <a:spLocks noChangeArrowheads="1"/>
            </p:cNvSpPr>
            <p:nvPr/>
          </p:nvSpPr>
          <p:spPr bwMode="auto">
            <a:xfrm>
              <a:off x="884" y="3838"/>
              <a:ext cx="108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Photoresist Striping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5" name="Text Box 625"/>
            <p:cNvSpPr txBox="1">
              <a:spLocks noChangeArrowheads="1"/>
            </p:cNvSpPr>
            <p:nvPr/>
          </p:nvSpPr>
          <p:spPr bwMode="auto">
            <a:xfrm>
              <a:off x="2472" y="3838"/>
              <a:ext cx="72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Si Etching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  <p:sp>
          <p:nvSpPr>
            <p:cNvPr id="66576" name="Text Box 626"/>
            <p:cNvSpPr txBox="1">
              <a:spLocks noChangeAspect="1" noChangeArrowheads="1"/>
            </p:cNvSpPr>
            <p:nvPr/>
          </p:nvSpPr>
          <p:spPr bwMode="auto">
            <a:xfrm>
              <a:off x="3696" y="3838"/>
              <a:ext cx="8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SiO</a:t>
              </a:r>
              <a:r>
                <a:rPr lang="en-US" altLang="zh-TW" sz="1400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 Striping</a:t>
              </a:r>
              <a:endParaRPr lang="en-US" altLang="zh-TW" sz="140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4284663"/>
            <a:ext cx="5111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96863" y="931863"/>
            <a:ext cx="8243887" cy="5721350"/>
          </a:xfrm>
        </p:spPr>
        <p:txBody>
          <a:bodyPr/>
          <a:lstStyle/>
          <a:p>
            <a:pPr marL="0" indent="0">
              <a:spcBef>
                <a:spcPct val="60000"/>
              </a:spcBef>
              <a:buFont typeface="Arial" charset="0"/>
              <a:buNone/>
              <a:defRPr/>
            </a:pPr>
            <a:endParaRPr lang="zh-TW" altLang="en-US" sz="2400" dirty="0" smtClean="0">
              <a:latin typeface="Times New Roman" panose="02020603050405020304" pitchFamily="18" charset="0"/>
            </a:endParaRP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1.Cutting device 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5</a:t>
            </a:r>
            <a:r>
              <a:rPr lang="en-US" altLang="zh-TW" sz="2000" dirty="0" smtClean="0"/>
              <a:t>×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10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2.</a:t>
            </a:r>
            <a:r>
              <a:rPr kumimoji="1" lang="en-US" altLang="zh-TW" sz="2000" dirty="0" smtClean="0">
                <a:latin typeface="Times New Roman" panose="02020603050405020304" pitchFamily="18" charset="0"/>
              </a:rPr>
              <a:t>Lubricant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Fetal Bovine Serum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（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FBS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）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3.Normal Load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98N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4.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Sliding speed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：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57.2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（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mm/sec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 ）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5.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length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（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 ）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dirty="0" smtClean="0">
                <a:latin typeface="Times New Roman" panose="02020603050405020304" pitchFamily="18" charset="0"/>
              </a:rPr>
              <a:t>      6.Time </a:t>
            </a:r>
            <a:r>
              <a:rPr lang="zh-TW" altLang="en-US" sz="2000" dirty="0" smtClean="0">
                <a:latin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</a:rPr>
              <a:t>3</a:t>
            </a:r>
            <a:r>
              <a:rPr lang="zh-TW" altLang="zh-TW" sz="2000" dirty="0" smtClean="0">
                <a:latin typeface="Times New Roman" panose="02020603050405020304" pitchFamily="18" charset="0"/>
              </a:rPr>
              <a:t>（days）</a:t>
            </a:r>
            <a:endParaRPr lang="zh-TW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endParaRPr lang="en-US" altLang="zh-TW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69635" name="投影片編號版面配置區 4"/>
          <p:cNvSpPr txBox="1">
            <a:spLocks noGrp="1"/>
          </p:cNvSpPr>
          <p:nvPr/>
        </p:nvSpPr>
        <p:spPr bwMode="auto">
          <a:xfrm>
            <a:off x="6300788" y="6480175"/>
            <a:ext cx="2159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3691056-4E0B-49AE-B65F-68EDF8BCF669}" type="slidenum">
              <a:rPr kumimoji="0" lang="zh-TW" altLang="en-US" sz="1200"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</a:rPr>
              <a:pPr algn="r"/>
              <a:t>15</a:t>
            </a:fld>
            <a:endParaRPr kumimoji="0" lang="en-US" altLang="zh-TW" sz="1200" b="1">
              <a:solidFill>
                <a:srgbClr val="40404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6443663" y="6381750"/>
            <a:ext cx="1716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200">
                <a:latin typeface="Times New Roman" pitchFamily="18" charset="0"/>
              </a:rPr>
              <a:t>Hsu-Wei Fang</a:t>
            </a:r>
            <a:r>
              <a:rPr kumimoji="0" lang="en-US" altLang="zh-TW" sz="1000">
                <a:latin typeface="Times New Roman" pitchFamily="18" charset="0"/>
              </a:rPr>
              <a:t> 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et al.2006</a:t>
            </a:r>
          </a:p>
        </p:txBody>
      </p:sp>
      <p:pic>
        <p:nvPicPr>
          <p:cNvPr id="696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773238"/>
            <a:ext cx="3536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6181725" y="4016375"/>
            <a:ext cx="225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200">
                <a:latin typeface="Times New Roman" pitchFamily="18" charset="0"/>
              </a:rPr>
              <a:t>Richard Lynn Illgen II</a:t>
            </a:r>
            <a:r>
              <a:rPr kumimoji="0" lang="en-US" altLang="zh-TW" sz="2400"/>
              <a:t> 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et al.2008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矩形 8"/>
          <p:cNvSpPr/>
          <p:nvPr/>
        </p:nvSpPr>
        <p:spPr>
          <a:xfrm>
            <a:off x="296862" y="927938"/>
            <a:ext cx="2474937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003366"/>
              </a:buClr>
              <a:defRPr/>
            </a:pP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往復式磨耗測試機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參數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837B6A-B603-40A4-AB61-81FAE1673E11}" type="slidenum">
              <a:rPr lang="zh-TW" altLang="en-US" smtClean="0">
                <a:latin typeface="微軟正黑體"/>
                <a:ea typeface="微軟正黑體"/>
                <a:cs typeface="微軟正黑體"/>
              </a:rPr>
              <a:pPr/>
              <a:t>16</a:t>
            </a:fld>
            <a:endParaRPr lang="en-US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9834" y="908720"/>
            <a:ext cx="3421117" cy="33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磨耗顆粒</a:t>
            </a:r>
            <a:r>
              <a:rPr lang="en-US" altLang="zh-TW" sz="15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高交聯超高分子量聚乙烯</a:t>
            </a:r>
            <a:r>
              <a:rPr lang="en-US" altLang="zh-TW" sz="1500" b="1" dirty="0" smtClean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3974" name="Picture 8" descr="5X5 UHMWP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24003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3"/>
          <p:cNvSpPr>
            <a:spLocks noChangeArrowheads="1"/>
          </p:cNvSpPr>
          <p:nvPr/>
        </p:nvSpPr>
        <p:spPr bwMode="auto">
          <a:xfrm>
            <a:off x="3560951" y="4792009"/>
            <a:ext cx="35686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SzPct val="80000"/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003366"/>
                </a:solidFill>
                <a:latin typeface="Times New Roman" pitchFamily="18" charset="0"/>
              </a:rPr>
              <a:t>平均</a:t>
            </a:r>
            <a:r>
              <a:rPr lang="zh-TW" altLang="en-US" sz="2000" dirty="0" smtClean="0">
                <a:solidFill>
                  <a:srgbClr val="003366"/>
                </a:solidFill>
                <a:latin typeface="Times New Roman" pitchFamily="18" charset="0"/>
              </a:rPr>
              <a:t>顆粒大小</a:t>
            </a:r>
            <a:r>
              <a:rPr lang="en-US" altLang="zh-TW" sz="2000" dirty="0" smtClean="0">
                <a:solidFill>
                  <a:srgbClr val="003366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0.82 ± 0.34 </a:t>
            </a:r>
            <a:r>
              <a:rPr lang="el-GR" altLang="zh-TW" sz="2000" dirty="0">
                <a:solidFill>
                  <a:srgbClr val="003366"/>
                </a:solidFill>
                <a:latin typeface="Times New Roman" pitchFamily="18" charset="0"/>
              </a:rPr>
              <a:t>μ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m</a:t>
            </a:r>
            <a:endParaRPr lang="en-US" altLang="zh-TW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66"/>
              </a:buClr>
              <a:buSzPct val="80000"/>
              <a:buFont typeface="Wingdings" pitchFamily="2" charset="2"/>
              <a:buChar char="n"/>
            </a:pPr>
            <a:r>
              <a:rPr lang="zh-TW" altLang="en-US" sz="2000" dirty="0">
                <a:solidFill>
                  <a:srgbClr val="003366"/>
                </a:solidFill>
                <a:latin typeface="Times New Roman" pitchFamily="18" charset="0"/>
              </a:rPr>
              <a:t>平均長寬比</a:t>
            </a:r>
            <a:r>
              <a:rPr lang="en-US" altLang="zh-TW" sz="2000" dirty="0" smtClean="0">
                <a:solidFill>
                  <a:srgbClr val="003366"/>
                </a:solidFill>
                <a:latin typeface="Times New Roman" pitchFamily="18" charset="0"/>
              </a:rPr>
              <a:t>: 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</a:rPr>
              <a:t>1.88 ± 0.83</a:t>
            </a:r>
            <a:r>
              <a:rPr lang="en-US" altLang="zh-TW" sz="2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3976" name="圖片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2222500"/>
            <a:ext cx="52847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矩形 11"/>
          <p:cNvSpPr>
            <a:spLocks noChangeArrowheads="1"/>
          </p:cNvSpPr>
          <p:nvPr/>
        </p:nvSpPr>
        <p:spPr bwMode="auto">
          <a:xfrm>
            <a:off x="5683488" y="4200525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zh-TW" altLang="en-US" sz="1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粒徑分</a:t>
            </a:r>
            <a:r>
              <a:rPr lang="zh-TW" altLang="en-US" sz="1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2B7522-B933-4301-96D8-65759709276F}" type="slidenum">
              <a:rPr lang="zh-TW" altLang="en-US" smtClean="0">
                <a:latin typeface="微軟正黑體"/>
                <a:ea typeface="微軟正黑體"/>
                <a:cs typeface="微軟正黑體"/>
              </a:rPr>
              <a:pPr/>
              <a:t>17</a:t>
            </a:fld>
            <a:endParaRPr lang="en-US" altLang="zh-TW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9834" y="908720"/>
            <a:ext cx="191188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1500" b="1" dirty="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Micro-CT(Vitamin E)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/>
        </p:nvGraphicFramePr>
        <p:xfrm>
          <a:off x="214282" y="1214422"/>
          <a:ext cx="4438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/>
        </p:nvGraphicFramePr>
        <p:xfrm>
          <a:off x="4500562" y="1214422"/>
          <a:ext cx="4438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圖表 12"/>
          <p:cNvGraphicFramePr>
            <a:graphicFrameLocks/>
          </p:cNvGraphicFramePr>
          <p:nvPr/>
        </p:nvGraphicFramePr>
        <p:xfrm>
          <a:off x="611560" y="3861048"/>
          <a:ext cx="4438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86025" name="Rectangle 3"/>
          <p:cNvSpPr>
            <a:spLocks noChangeArrowheads="1"/>
          </p:cNvSpPr>
          <p:nvPr/>
        </p:nvSpPr>
        <p:spPr bwMode="auto">
          <a:xfrm>
            <a:off x="5292725" y="4429125"/>
            <a:ext cx="32688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66"/>
              </a:buClr>
              <a:buSzPct val="80000"/>
            </a:pPr>
            <a:r>
              <a:rPr lang="en-US" altLang="zh-TW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皆沒有顯著差異</a:t>
            </a:r>
            <a:endParaRPr lang="en-US" altLang="zh-TW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Clr>
                <a:srgbClr val="000066"/>
              </a:buClr>
              <a:buSzPct val="80000"/>
            </a:pPr>
            <a:r>
              <a:rPr lang="en-US" altLang="zh-TW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由此可知</a:t>
            </a:r>
            <a:r>
              <a:rPr lang="zh-TW" altLang="en-US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，維他命</a:t>
            </a:r>
            <a:r>
              <a:rPr lang="en-US" altLang="zh-TW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lang="zh-TW" altLang="en-US" dirty="0" smtClean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en-US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釋出，</a:t>
            </a:r>
            <a:endParaRPr lang="en-US" altLang="zh-TW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Clr>
                <a:srgbClr val="000066"/>
              </a:buClr>
              <a:buSzPct val="80000"/>
            </a:pPr>
            <a:r>
              <a:rPr lang="zh-TW" altLang="en-US" dirty="0">
                <a:solidFill>
                  <a:srgbClr val="0033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對骨溶蝕現象並無顯著影響</a:t>
            </a:r>
            <a:endParaRPr lang="en-US" altLang="zh-TW" dirty="0">
              <a:solidFill>
                <a:srgbClr val="003366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1A741-CDFA-40E6-9FE8-052005A41E1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2" name="燕尾形向右箭號 21"/>
          <p:cNvSpPr/>
          <p:nvPr/>
        </p:nvSpPr>
        <p:spPr>
          <a:xfrm>
            <a:off x="107504" y="404664"/>
            <a:ext cx="8030126" cy="371475"/>
          </a:xfrm>
          <a:prstGeom prst="notched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群組 22"/>
          <p:cNvGrpSpPr/>
          <p:nvPr/>
        </p:nvGrpSpPr>
        <p:grpSpPr>
          <a:xfrm>
            <a:off x="110679" y="126058"/>
            <a:ext cx="1388607" cy="371475"/>
            <a:chOff x="3175" y="0"/>
            <a:chExt cx="1388607" cy="371475"/>
          </a:xfrm>
        </p:grpSpPr>
        <p:sp>
          <p:nvSpPr>
            <p:cNvPr id="41" name="矩形 40"/>
            <p:cNvSpPr/>
            <p:nvPr/>
          </p:nvSpPr>
          <p:spPr>
            <a:xfrm>
              <a:off x="3175" y="0"/>
              <a:ext cx="1388607" cy="371475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矩形 41"/>
            <p:cNvSpPr/>
            <p:nvPr/>
          </p:nvSpPr>
          <p:spPr>
            <a:xfrm>
              <a:off x="3175" y="0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i="0" kern="1200" baseline="0" dirty="0" smtClean="0"/>
                <a:t>Introduction</a:t>
              </a:r>
              <a:endParaRPr lang="zh-TW" sz="1100" kern="1200" dirty="0"/>
            </a:p>
          </p:txBody>
        </p:sp>
      </p:grpSp>
      <p:sp>
        <p:nvSpPr>
          <p:cNvPr id="24" name="橢圓 23"/>
          <p:cNvSpPr/>
          <p:nvPr/>
        </p:nvSpPr>
        <p:spPr>
          <a:xfrm>
            <a:off x="758549" y="543967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群組 24"/>
          <p:cNvGrpSpPr/>
          <p:nvPr/>
        </p:nvGrpSpPr>
        <p:grpSpPr>
          <a:xfrm>
            <a:off x="1568718" y="683270"/>
            <a:ext cx="1388607" cy="371475"/>
            <a:chOff x="1461214" y="557212"/>
            <a:chExt cx="1388607" cy="371475"/>
          </a:xfrm>
        </p:grpSpPr>
        <p:sp>
          <p:nvSpPr>
            <p:cNvPr id="39" name="矩形 38"/>
            <p:cNvSpPr/>
            <p:nvPr/>
          </p:nvSpPr>
          <p:spPr>
            <a:xfrm>
              <a:off x="1461214" y="557212"/>
              <a:ext cx="1388607" cy="3714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矩形 39"/>
            <p:cNvSpPr/>
            <p:nvPr/>
          </p:nvSpPr>
          <p:spPr>
            <a:xfrm>
              <a:off x="1461214" y="557212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Purpose</a:t>
              </a:r>
              <a:endParaRPr lang="zh-TW" sz="1100" kern="1200" dirty="0"/>
            </a:p>
          </p:txBody>
        </p:sp>
      </p:grpSp>
      <p:sp>
        <p:nvSpPr>
          <p:cNvPr id="26" name="橢圓 25"/>
          <p:cNvSpPr/>
          <p:nvPr/>
        </p:nvSpPr>
        <p:spPr>
          <a:xfrm>
            <a:off x="2216587" y="543967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7" name="群組 26"/>
          <p:cNvGrpSpPr/>
          <p:nvPr/>
        </p:nvGrpSpPr>
        <p:grpSpPr>
          <a:xfrm>
            <a:off x="3026756" y="126058"/>
            <a:ext cx="2846645" cy="882252"/>
            <a:chOff x="2919252" y="0"/>
            <a:chExt cx="2846645" cy="882252"/>
          </a:xfrm>
        </p:grpSpPr>
        <p:sp>
          <p:nvSpPr>
            <p:cNvPr id="37" name="矩形 36"/>
            <p:cNvSpPr/>
            <p:nvPr/>
          </p:nvSpPr>
          <p:spPr>
            <a:xfrm>
              <a:off x="2919252" y="0"/>
              <a:ext cx="1388607" cy="371475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矩形 37"/>
            <p:cNvSpPr/>
            <p:nvPr/>
          </p:nvSpPr>
          <p:spPr>
            <a:xfrm>
              <a:off x="2919252" y="0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kern="1200" dirty="0" smtClean="0"/>
                <a:t>Experimental method</a:t>
              </a:r>
              <a:endParaRPr lang="zh-TW" sz="1100" kern="12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377290" y="510777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b" anchorCtr="0">
              <a:noAutofit/>
            </a:bodyPr>
            <a:lstStyle/>
            <a:p>
              <a:pPr lvl="0" algn="ctr"/>
              <a:r>
                <a:rPr lang="en-US" altLang="zh-TW" sz="1100" dirty="0"/>
                <a:t>Results</a:t>
              </a:r>
              <a:endParaRPr lang="zh-TW" altLang="zh-TW" sz="1100" dirty="0"/>
            </a:p>
          </p:txBody>
        </p:sp>
      </p:grpSp>
      <p:sp>
        <p:nvSpPr>
          <p:cNvPr id="28" name="橢圓 27"/>
          <p:cNvSpPr/>
          <p:nvPr/>
        </p:nvSpPr>
        <p:spPr>
          <a:xfrm>
            <a:off x="3674626" y="543967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群組 28"/>
          <p:cNvGrpSpPr/>
          <p:nvPr/>
        </p:nvGrpSpPr>
        <p:grpSpPr>
          <a:xfrm>
            <a:off x="5942833" y="36836"/>
            <a:ext cx="1388607" cy="371475"/>
            <a:chOff x="4377291" y="557212"/>
            <a:chExt cx="1388607" cy="371475"/>
          </a:xfrm>
        </p:grpSpPr>
        <p:sp>
          <p:nvSpPr>
            <p:cNvPr id="35" name="矩形 34"/>
            <p:cNvSpPr/>
            <p:nvPr/>
          </p:nvSpPr>
          <p:spPr>
            <a:xfrm>
              <a:off x="4377291" y="557212"/>
              <a:ext cx="1388607" cy="37147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4377291" y="557212"/>
              <a:ext cx="1388607" cy="371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100" dirty="0" smtClean="0"/>
                <a:t>Future work</a:t>
              </a:r>
              <a:endParaRPr lang="zh-TW" sz="1100" kern="1200" dirty="0"/>
            </a:p>
          </p:txBody>
        </p:sp>
      </p:grpSp>
      <p:sp>
        <p:nvSpPr>
          <p:cNvPr id="30" name="橢圓 29"/>
          <p:cNvSpPr/>
          <p:nvPr/>
        </p:nvSpPr>
        <p:spPr>
          <a:xfrm>
            <a:off x="5132664" y="543967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矩形 32"/>
          <p:cNvSpPr/>
          <p:nvPr/>
        </p:nvSpPr>
        <p:spPr>
          <a:xfrm>
            <a:off x="5942833" y="126058"/>
            <a:ext cx="1388607" cy="3714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橢圓 31"/>
          <p:cNvSpPr/>
          <p:nvPr/>
        </p:nvSpPr>
        <p:spPr>
          <a:xfrm>
            <a:off x="6590703" y="543967"/>
            <a:ext cx="92868" cy="928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文字方塊 43"/>
          <p:cNvSpPr txBox="1"/>
          <p:nvPr/>
        </p:nvSpPr>
        <p:spPr>
          <a:xfrm>
            <a:off x="915566" y="1741815"/>
            <a:ext cx="70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3366"/>
                </a:solidFill>
              </a:rPr>
              <a:t>進一步探討外源性添加的維他命</a:t>
            </a:r>
            <a:r>
              <a:rPr lang="en-US" altLang="zh-TW" sz="2000" dirty="0" smtClean="0">
                <a:solidFill>
                  <a:srgbClr val="003366"/>
                </a:solidFill>
              </a:rPr>
              <a:t>E</a:t>
            </a:r>
            <a:r>
              <a:rPr lang="zh-TW" altLang="en-US" sz="2000" dirty="0" smtClean="0">
                <a:solidFill>
                  <a:srgbClr val="003366"/>
                </a:solidFill>
              </a:rPr>
              <a:t>對骨溶解現象的影響</a:t>
            </a:r>
            <a:endParaRPr lang="en-US" altLang="zh-TW" sz="2000" dirty="0" smtClean="0">
              <a:solidFill>
                <a:srgbClr val="00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5" name="圓角矩形 44"/>
          <p:cNvSpPr/>
          <p:nvPr/>
        </p:nvSpPr>
        <p:spPr>
          <a:xfrm>
            <a:off x="2486025" y="2462902"/>
            <a:ext cx="3814763" cy="863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外源性維他命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添加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46" name="肘形接點 45"/>
          <p:cNvCxnSpPr>
            <a:cxnSpLocks noChangeShapeType="1"/>
            <a:stCxn id="45" idx="2"/>
            <a:endCxn id="47" idx="0"/>
          </p:cNvCxnSpPr>
          <p:nvPr/>
        </p:nvCxnSpPr>
        <p:spPr bwMode="auto">
          <a:xfrm rot="5400000">
            <a:off x="4082257" y="3649558"/>
            <a:ext cx="622300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7" name="圓角矩形 46"/>
          <p:cNvSpPr/>
          <p:nvPr/>
        </p:nvSpPr>
        <p:spPr>
          <a:xfrm>
            <a:off x="3422650" y="3974202"/>
            <a:ext cx="1938338" cy="7207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小鼠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頭蓋骨</a:t>
            </a:r>
            <a:r>
              <a:rPr lang="en-US" altLang="zh-TW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en-US" altLang="zh-TW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4430713" y="4694927"/>
            <a:ext cx="0" cy="503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圓角矩形 48"/>
          <p:cNvSpPr/>
          <p:nvPr/>
        </p:nvSpPr>
        <p:spPr>
          <a:xfrm>
            <a:off x="2486025" y="5198164"/>
            <a:ext cx="1201738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Micro-CT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圓角矩形 49"/>
          <p:cNvSpPr/>
          <p:nvPr/>
        </p:nvSpPr>
        <p:spPr>
          <a:xfrm>
            <a:off x="3927475" y="5198164"/>
            <a:ext cx="1033463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H&amp;E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" name="圓角矩形 50"/>
          <p:cNvSpPr/>
          <p:nvPr/>
        </p:nvSpPr>
        <p:spPr>
          <a:xfrm>
            <a:off x="5294313" y="5198164"/>
            <a:ext cx="1033462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TRAP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2" name="直線接點 51"/>
          <p:cNvCxnSpPr/>
          <p:nvPr/>
        </p:nvCxnSpPr>
        <p:spPr>
          <a:xfrm>
            <a:off x="4359275" y="3613839"/>
            <a:ext cx="10429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圓角矩形 52"/>
          <p:cNvSpPr/>
          <p:nvPr/>
        </p:nvSpPr>
        <p:spPr>
          <a:xfrm>
            <a:off x="5367338" y="3397939"/>
            <a:ext cx="1614487" cy="5762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磨耗顆粒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9133" y="1"/>
            <a:ext cx="7615469" cy="908720"/>
          </a:xfrm>
        </p:spPr>
        <p:txBody>
          <a:bodyPr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致謝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136904" cy="511256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感謝</a:t>
            </a:r>
            <a:r>
              <a:rPr lang="en-US" altLang="zh-TW" sz="2400" dirty="0" smtClean="0"/>
              <a:t>Uncle</a:t>
            </a:r>
            <a:r>
              <a:rPr lang="zh-TW" altLang="en-US" sz="2400" dirty="0" smtClean="0"/>
              <a:t>郭道明先生，將中華扶輪教育基金會獎學金此寶貴機會提供給孝鴻，使孝鴻可以專心於學校的課程，而沒有後顧之憂。</a:t>
            </a:r>
            <a:endParaRPr lang="en-US" altLang="zh-TW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感謝</a:t>
            </a:r>
            <a:r>
              <a:rPr lang="en-US" altLang="zh-TW" sz="2400" dirty="0" smtClean="0"/>
              <a:t>3490</a:t>
            </a:r>
            <a:r>
              <a:rPr lang="zh-TW" altLang="en-US" sz="2400" dirty="0" smtClean="0"/>
              <a:t>地區板橋東區扶輪社，將此資訊提供給孝鴻</a:t>
            </a:r>
            <a:endParaRPr lang="en-US" altLang="zh-TW" sz="2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sz="2400" dirty="0" smtClean="0"/>
              <a:t>感謝中華扶輪獎學生</a:t>
            </a:r>
            <a:r>
              <a:rPr lang="zh-TW" altLang="en-US" sz="2400" dirty="0"/>
              <a:t>聯誼會、中華扶輪教育基金會</a:t>
            </a:r>
            <a:r>
              <a:rPr lang="zh-TW" altLang="en-US" sz="2400" dirty="0" smtClean="0"/>
              <a:t>，在溪頭之旅、北區例會認識相當多優秀的伙伴。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81A741-CDFA-40E6-9FE8-052005A41E1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00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96AC4-88BD-4E6C-93B3-D1A2BCE9B525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4359" y="980728"/>
            <a:ext cx="954107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關節損傷</a:t>
            </a:r>
            <a:endParaRPr lang="en-US" altLang="zh-TW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1700213"/>
            <a:ext cx="4722813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>
          <a:xfrm>
            <a:off x="185738" y="1700213"/>
            <a:ext cx="8418512" cy="5618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b="1" dirty="0" smtClean="0">
                <a:latin typeface="Times New Roman" panose="02020603050405020304" pitchFamily="18" charset="0"/>
              </a:rPr>
              <a:t>關節損傷原因</a:t>
            </a:r>
            <a:r>
              <a:rPr kumimoji="0" lang="en-US" altLang="zh-TW" sz="2400" dirty="0" smtClean="0">
                <a:latin typeface="Times New Roman" panose="02020603050405020304" pitchFamily="18" charset="0"/>
              </a:rPr>
              <a:t> </a:t>
            </a:r>
            <a:endParaRPr kumimoji="0" lang="zh-TW" altLang="en-US" sz="2400" dirty="0" smtClean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/>
              <a:t>退化性關節炎</a:t>
            </a: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/>
              <a:t>類風溼性關節炎</a:t>
            </a: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/>
              <a:t>關節發育不良脫臼</a:t>
            </a: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/>
              <a:t>關節感染</a:t>
            </a: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/>
              <a:t>外傷</a:t>
            </a: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kumimoji="0" lang="en-US" altLang="zh-TW" sz="2000" dirty="0" smtClean="0"/>
              <a:t>                                           </a:t>
            </a:r>
            <a:endParaRPr kumimoji="0" lang="zh-TW" altLang="en-US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868988" y="2976563"/>
            <a:ext cx="1511300" cy="151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188" y="2205038"/>
            <a:ext cx="1728787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624638" y="1368638"/>
            <a:ext cx="14157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TW" altLang="en-US" sz="1600" b="1" dirty="0"/>
              <a:t>退化性關節炎</a:t>
            </a:r>
            <a:endParaRPr kumimoji="0" lang="en-US" altLang="zh-TW" sz="1600" b="1" dirty="0"/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27984" y="136863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1600" b="1" dirty="0" smtClean="0"/>
              <a:t>正常膝蓋</a:t>
            </a:r>
            <a:endParaRPr kumimoji="0" lang="en-US" altLang="zh-TW" sz="1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6"/>
            <a:ext cx="3286148" cy="107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8001000" y="0"/>
            <a:ext cx="114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071938" y="1500188"/>
            <a:ext cx="4929187" cy="1785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spc="15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國立台北科技大學</a:t>
            </a:r>
            <a:endParaRPr kumimoji="0" lang="en-US" altLang="zh-TW" sz="2200" b="1" spc="15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spc="15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生醫材料跨領域研發中心</a:t>
            </a:r>
            <a:endParaRPr kumimoji="0" lang="en-US" altLang="zh-TW" sz="2200" b="1" spc="15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spc="1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http://www.cc.ntut.edu.tw/~biomat/</a:t>
            </a:r>
            <a:endParaRPr kumimoji="0" lang="zh-TW" altLang="en-US" b="1" spc="1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0496" y="5000636"/>
            <a:ext cx="414340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微軟正黑體" pitchFamily="34" charset="-120"/>
              </a:rPr>
              <a:t>Thank you</a:t>
            </a:r>
            <a:endParaRPr kumimoji="0" lang="zh-TW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63" y="1773238"/>
            <a:ext cx="4310062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 txBox="1">
            <a:spLocks noGrp="1"/>
          </p:cNvSpPr>
          <p:nvPr/>
        </p:nvSpPr>
        <p:spPr>
          <a:xfrm>
            <a:off x="6300788" y="6480175"/>
            <a:ext cx="2159000" cy="360363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6B7378-5A7F-4B68-8D25-54A6B3B9D417}" type="slidenum">
              <a:rPr kumimoji="0" lang="zh-TW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zh-TW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898" y="980728"/>
            <a:ext cx="954107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治療方式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1908175" y="213360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6835775" y="1536700"/>
            <a:ext cx="4587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zh-TW" alt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215900" y="1700213"/>
            <a:ext cx="8243888" cy="5618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b="1" dirty="0" smtClean="0">
                <a:latin typeface="Times New Roman" panose="02020603050405020304" pitchFamily="18" charset="0"/>
              </a:rPr>
              <a:t>治療方</a:t>
            </a:r>
            <a:r>
              <a:rPr kumimoji="0" lang="zh-TW" altLang="en-US" sz="2400" b="1" dirty="0">
                <a:latin typeface="Times New Roman" panose="02020603050405020304" pitchFamily="18" charset="0"/>
              </a:rPr>
              <a:t>法</a:t>
            </a:r>
            <a:r>
              <a:rPr kumimoji="0" lang="en-US" altLang="zh-TW" sz="2400" dirty="0" smtClean="0">
                <a:latin typeface="Times New Roman" panose="02020603050405020304" pitchFamily="18" charset="0"/>
              </a:rPr>
              <a:t> </a:t>
            </a:r>
            <a:endParaRPr kumimoji="0" lang="zh-TW" altLang="en-US" sz="2400" dirty="0" smtClean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藥物治療</a:t>
            </a:r>
            <a:r>
              <a:rPr kumimoji="0" lang="en-US" altLang="zh-TW" sz="2000" dirty="0" smtClean="0"/>
              <a:t>(</a:t>
            </a:r>
            <a:r>
              <a:rPr kumimoji="0" lang="zh-TW" altLang="en-US" sz="2000" dirty="0" smtClean="0"/>
              <a:t>消炎止痛藥</a:t>
            </a:r>
            <a:r>
              <a:rPr kumimoji="0" lang="zh-TW" altLang="en-US" sz="2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kumimoji="0" lang="zh-TW" altLang="en-US" sz="2000" dirty="0" smtClean="0"/>
              <a:t>葡萄糖胺液</a:t>
            </a:r>
            <a:r>
              <a:rPr kumimoji="0" lang="en-US" altLang="zh-TW" sz="2000" dirty="0" smtClean="0"/>
              <a:t>)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運動復</a:t>
            </a:r>
            <a:r>
              <a:rPr kumimoji="0" lang="zh-TW" altLang="en-US" sz="2000" dirty="0"/>
              <a:t>健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調整運動方式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關節腔注射玻尿酸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關節鏡手術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人工關節置換手術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kumimoji="0" lang="en-US" altLang="zh-TW" sz="2000" dirty="0" smtClean="0"/>
              <a:t>                                </a:t>
            </a:r>
            <a:endParaRPr kumimoji="0" lang="zh-TW" altLang="en-US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1330325" y="4464158"/>
            <a:ext cx="577850" cy="863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矩形 11"/>
          <p:cNvSpPr/>
          <p:nvPr/>
        </p:nvSpPr>
        <p:spPr>
          <a:xfrm>
            <a:off x="683568" y="5491270"/>
            <a:ext cx="2232248" cy="386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FC7F1-7426-4114-B0CC-4A18369165E7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51520" y="980728"/>
            <a:ext cx="1944216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全人工關節置</a:t>
            </a:r>
            <a:r>
              <a:rPr lang="zh-TW" altLang="en-US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換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74613" y="1452563"/>
            <a:ext cx="8418512" cy="5618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b="1" dirty="0" smtClean="0">
                <a:latin typeface="Times New Roman" panose="02020603050405020304" pitchFamily="18" charset="0"/>
              </a:rPr>
              <a:t>人工關節種類</a:t>
            </a:r>
            <a:r>
              <a:rPr kumimoji="0" lang="en-US" altLang="zh-TW" sz="2400" dirty="0" smtClean="0">
                <a:latin typeface="Times New Roman" panose="02020603050405020304" pitchFamily="18" charset="0"/>
              </a:rPr>
              <a:t> </a:t>
            </a:r>
            <a:endParaRPr kumimoji="0" lang="zh-TW" altLang="en-US" sz="2400" dirty="0" smtClean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全人工髖關節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/>
              <a:t>全人工膝關</a:t>
            </a:r>
            <a:r>
              <a:rPr kumimoji="0" lang="zh-TW" altLang="en-US" sz="2000" dirty="0"/>
              <a:t>節</a:t>
            </a:r>
            <a:endParaRPr kumimoji="0" lang="en-US" altLang="zh-TW" sz="2000" dirty="0" smtClean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/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kumimoji="0" lang="en-US" altLang="zh-TW" sz="2000" dirty="0" smtClean="0"/>
              <a:t>                                           </a:t>
            </a:r>
            <a:endParaRPr kumimoji="0" lang="zh-TW" altLang="en-US" sz="2000" dirty="0" smtClean="0"/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>
              <a:latin typeface="Times New Roman" panose="02020603050405020304" pitchFamily="18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652838" y="1497013"/>
            <a:ext cx="3597275" cy="2724150"/>
            <a:chOff x="476" y="663"/>
            <a:chExt cx="2266" cy="1716"/>
          </a:xfrm>
        </p:grpSpPr>
        <p:pic>
          <p:nvPicPr>
            <p:cNvPr id="4199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663"/>
              <a:ext cx="1416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0" name="Text Box 11"/>
            <p:cNvSpPr txBox="1">
              <a:spLocks noChangeArrowheads="1"/>
            </p:cNvSpPr>
            <p:nvPr/>
          </p:nvSpPr>
          <p:spPr bwMode="auto">
            <a:xfrm>
              <a:off x="1202" y="1707"/>
              <a:ext cx="5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Titanium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1837" y="1208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UHMWPE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2002" name="Text Box 13"/>
            <p:cNvSpPr txBox="1">
              <a:spLocks noChangeArrowheads="1"/>
            </p:cNvSpPr>
            <p:nvPr/>
          </p:nvSpPr>
          <p:spPr bwMode="auto">
            <a:xfrm>
              <a:off x="1519" y="1435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CoCrMo alloy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2003" name="Text Box 15"/>
            <p:cNvSpPr txBox="1">
              <a:spLocks noChangeArrowheads="1"/>
            </p:cNvSpPr>
            <p:nvPr/>
          </p:nvSpPr>
          <p:spPr bwMode="auto">
            <a:xfrm>
              <a:off x="1882" y="936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dirty="0" err="1">
                  <a:latin typeface="Times New Roman" pitchFamily="18" charset="0"/>
                </a:rPr>
                <a:t>CoCrMo</a:t>
              </a:r>
              <a:r>
                <a:rPr lang="en-US" altLang="zh-TW" sz="1600" dirty="0">
                  <a:latin typeface="Times New Roman" pitchFamily="18" charset="0"/>
                </a:rPr>
                <a:t> alloy</a:t>
              </a:r>
              <a:endParaRPr lang="zh-TW" alt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3673475" y="4270375"/>
            <a:ext cx="3670300" cy="2366963"/>
            <a:chOff x="249" y="2478"/>
            <a:chExt cx="2312" cy="1491"/>
          </a:xfrm>
        </p:grpSpPr>
        <p:pic>
          <p:nvPicPr>
            <p:cNvPr id="4199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2478"/>
              <a:ext cx="1497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 Box 16"/>
            <p:cNvSpPr txBox="1">
              <a:spLocks noChangeArrowheads="1"/>
            </p:cNvSpPr>
            <p:nvPr/>
          </p:nvSpPr>
          <p:spPr bwMode="auto">
            <a:xfrm>
              <a:off x="1701" y="2886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CoCrMo alloy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1997" name="Text Box 17"/>
            <p:cNvSpPr txBox="1">
              <a:spLocks noChangeArrowheads="1"/>
            </p:cNvSpPr>
            <p:nvPr/>
          </p:nvSpPr>
          <p:spPr bwMode="auto">
            <a:xfrm>
              <a:off x="1746" y="3295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dirty="0">
                  <a:latin typeface="Times New Roman" pitchFamily="18" charset="0"/>
                </a:rPr>
                <a:t>UHMWPE</a:t>
              </a:r>
              <a:endParaRPr lang="zh-TW" altLang="en-US" sz="1600" dirty="0">
                <a:latin typeface="Times New Roman" pitchFamily="18" charset="0"/>
              </a:endParaRPr>
            </a:p>
          </p:txBody>
        </p:sp>
        <p:sp>
          <p:nvSpPr>
            <p:cNvPr id="41998" name="Text Box 19"/>
            <p:cNvSpPr txBox="1">
              <a:spLocks noChangeArrowheads="1"/>
            </p:cNvSpPr>
            <p:nvPr/>
          </p:nvSpPr>
          <p:spPr bwMode="auto">
            <a:xfrm>
              <a:off x="1791" y="3702"/>
              <a:ext cx="5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Titanium</a:t>
              </a:r>
              <a:endParaRPr lang="zh-TW" altLang="en-US" sz="1600">
                <a:latin typeface="Times New Roman" pitchFamily="18" charset="0"/>
              </a:endParaRPr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188075" y="3841750"/>
            <a:ext cx="201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000">
                <a:latin typeface="Times New Roman" pitchFamily="18" charset="0"/>
              </a:rPr>
              <a:t>http://hkoa.org/translated/THR.html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334125" y="6475413"/>
            <a:ext cx="2017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000">
                <a:latin typeface="Times New Roman" pitchFamily="18" charset="0"/>
              </a:rPr>
              <a:t>http://hkoa.org/translated/TKR.html</a:t>
            </a:r>
          </a:p>
        </p:txBody>
      </p:sp>
      <p:graphicFrame>
        <p:nvGraphicFramePr>
          <p:cNvPr id="23" name="資料庫圖表 22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0A15-1FFD-4302-B570-AFA737CCE18D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8828" y="908720"/>
            <a:ext cx="1562852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15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Problem(TKR)</a:t>
            </a:r>
            <a:endParaRPr lang="zh-TW" alt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3" name="Group 24"/>
          <p:cNvGrpSpPr>
            <a:grpSpLocks/>
          </p:cNvGrpSpPr>
          <p:nvPr/>
        </p:nvGrpSpPr>
        <p:grpSpPr bwMode="auto">
          <a:xfrm>
            <a:off x="-68263" y="1414463"/>
            <a:ext cx="2928938" cy="2520950"/>
            <a:chOff x="2" y="2479"/>
            <a:chExt cx="1845" cy="1588"/>
          </a:xfrm>
        </p:grpSpPr>
        <p:pic>
          <p:nvPicPr>
            <p:cNvPr id="4307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" y="2479"/>
              <a:ext cx="1497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77" name="Text Box 16"/>
            <p:cNvSpPr txBox="1">
              <a:spLocks noChangeArrowheads="1"/>
            </p:cNvSpPr>
            <p:nvPr/>
          </p:nvSpPr>
          <p:spPr bwMode="auto">
            <a:xfrm>
              <a:off x="2" y="2819"/>
              <a:ext cx="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CoCrMo alloy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3078" name="Text Box 17"/>
            <p:cNvSpPr txBox="1">
              <a:spLocks noChangeArrowheads="1"/>
            </p:cNvSpPr>
            <p:nvPr/>
          </p:nvSpPr>
          <p:spPr bwMode="auto">
            <a:xfrm>
              <a:off x="119" y="3333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UHMWPE</a:t>
              </a:r>
              <a:endParaRPr lang="zh-TW" altLang="en-US" sz="1600">
                <a:latin typeface="Times New Roman" pitchFamily="18" charset="0"/>
              </a:endParaRPr>
            </a:p>
          </p:txBody>
        </p:sp>
        <p:sp>
          <p:nvSpPr>
            <p:cNvPr id="43079" name="Text Box 19"/>
            <p:cNvSpPr txBox="1">
              <a:spLocks noChangeArrowheads="1"/>
            </p:cNvSpPr>
            <p:nvPr/>
          </p:nvSpPr>
          <p:spPr bwMode="auto">
            <a:xfrm>
              <a:off x="312" y="3855"/>
              <a:ext cx="5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>
                  <a:latin typeface="Times New Roman" pitchFamily="18" charset="0"/>
                </a:rPr>
                <a:t>Titanium</a:t>
              </a:r>
              <a:endParaRPr lang="zh-TW" altLang="en-US" sz="1600">
                <a:latin typeface="Times New Roman" pitchFamily="18" charset="0"/>
              </a:endParaRPr>
            </a:p>
          </p:txBody>
        </p:sp>
      </p:grpSp>
      <p:sp>
        <p:nvSpPr>
          <p:cNvPr id="13" name="橢圓 12"/>
          <p:cNvSpPr/>
          <p:nvPr/>
        </p:nvSpPr>
        <p:spPr>
          <a:xfrm>
            <a:off x="4006985" y="2134485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512486" y="2207419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4170240" y="2308620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680553" y="1997748"/>
            <a:ext cx="283444" cy="2492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2571750" y="2770188"/>
            <a:ext cx="23606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1317625" y="2352675"/>
            <a:ext cx="1295400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916113"/>
            <a:ext cx="1657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251200" y="2409825"/>
            <a:ext cx="1004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磨耗顆粒</a:t>
            </a:r>
          </a:p>
        </p:txBody>
      </p:sp>
      <p:pic>
        <p:nvPicPr>
          <p:cNvPr id="36" name="圖片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4635500"/>
            <a:ext cx="1657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橢圓 37"/>
          <p:cNvSpPr/>
          <p:nvPr/>
        </p:nvSpPr>
        <p:spPr>
          <a:xfrm>
            <a:off x="1221097" y="4843029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896308" y="4933372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1540193" y="4865814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1055556" y="5122672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5981692" y="2177537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5656903" y="2267880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6300788" y="2200322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5816151" y="2457180"/>
            <a:ext cx="216024" cy="1806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6874" name="肘形接點 36873"/>
          <p:cNvCxnSpPr/>
          <p:nvPr/>
        </p:nvCxnSpPr>
        <p:spPr>
          <a:xfrm>
            <a:off x="2184400" y="5319713"/>
            <a:ext cx="914400" cy="91440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接點 62"/>
          <p:cNvCxnSpPr>
            <a:stCxn id="36" idx="3"/>
          </p:cNvCxnSpPr>
          <p:nvPr/>
        </p:nvCxnSpPr>
        <p:spPr>
          <a:xfrm flipV="1">
            <a:off x="2184400" y="4481513"/>
            <a:ext cx="909638" cy="86360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2598738" y="5875338"/>
            <a:ext cx="595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刺激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5526088" y="1616075"/>
            <a:ext cx="1211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macrophage</a:t>
            </a:r>
            <a:endParaRPr lang="zh-TW" altLang="en-US" sz="16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0" name="手繪多邊形 69"/>
          <p:cNvSpPr/>
          <p:nvPr/>
        </p:nvSpPr>
        <p:spPr bwMode="auto">
          <a:xfrm>
            <a:off x="3251319" y="5714551"/>
            <a:ext cx="1511300" cy="498827"/>
          </a:xfrm>
          <a:custGeom>
            <a:avLst/>
            <a:gdLst>
              <a:gd name="connsiteX0" fmla="*/ 370572 w 2470484"/>
              <a:gd name="connsiteY0" fmla="*/ 333676 h 774834"/>
              <a:gd name="connsiteX1" fmla="*/ 33688 w 2470484"/>
              <a:gd name="connsiteY1" fmla="*/ 93045 h 774834"/>
              <a:gd name="connsiteX2" fmla="*/ 572702 w 2470484"/>
              <a:gd name="connsiteY2" fmla="*/ 179672 h 774834"/>
              <a:gd name="connsiteX3" fmla="*/ 967338 w 2470484"/>
              <a:gd name="connsiteY3" fmla="*/ 6417 h 774834"/>
              <a:gd name="connsiteX4" fmla="*/ 1246471 w 2470484"/>
              <a:gd name="connsiteY4" fmla="*/ 141171 h 774834"/>
              <a:gd name="connsiteX5" fmla="*/ 2054993 w 2470484"/>
              <a:gd name="connsiteY5" fmla="*/ 189297 h 774834"/>
              <a:gd name="connsiteX6" fmla="*/ 2131995 w 2470484"/>
              <a:gd name="connsiteY6" fmla="*/ 372177 h 774834"/>
              <a:gd name="connsiteX7" fmla="*/ 2411128 w 2470484"/>
              <a:gd name="connsiteY7" fmla="*/ 468430 h 774834"/>
              <a:gd name="connsiteX8" fmla="*/ 1775860 w 2470484"/>
              <a:gd name="connsiteY8" fmla="*/ 506931 h 774834"/>
              <a:gd name="connsiteX9" fmla="*/ 1044340 w 2470484"/>
              <a:gd name="connsiteY9" fmla="*/ 766813 h 774834"/>
              <a:gd name="connsiteX10" fmla="*/ 129940 w 2470484"/>
              <a:gd name="connsiteY10" fmla="*/ 555057 h 774834"/>
              <a:gd name="connsiteX11" fmla="*/ 418698 w 2470484"/>
              <a:gd name="connsiteY11" fmla="*/ 458805 h 774834"/>
              <a:gd name="connsiteX12" fmla="*/ 370572 w 2470484"/>
              <a:gd name="connsiteY12" fmla="*/ 333676 h 77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0484" h="774834">
                <a:moveTo>
                  <a:pt x="370572" y="333676"/>
                </a:moveTo>
                <a:cubicBezTo>
                  <a:pt x="306404" y="272716"/>
                  <a:pt x="0" y="118712"/>
                  <a:pt x="33688" y="93045"/>
                </a:cubicBezTo>
                <a:cubicBezTo>
                  <a:pt x="67376" y="67378"/>
                  <a:pt x="417094" y="194110"/>
                  <a:pt x="572702" y="179672"/>
                </a:cubicBezTo>
                <a:cubicBezTo>
                  <a:pt x="728310" y="165234"/>
                  <a:pt x="855043" y="12834"/>
                  <a:pt x="967338" y="6417"/>
                </a:cubicBezTo>
                <a:cubicBezTo>
                  <a:pt x="1079633" y="0"/>
                  <a:pt x="1065195" y="110691"/>
                  <a:pt x="1246471" y="141171"/>
                </a:cubicBezTo>
                <a:cubicBezTo>
                  <a:pt x="1427747" y="171651"/>
                  <a:pt x="1907406" y="150796"/>
                  <a:pt x="2054993" y="189297"/>
                </a:cubicBezTo>
                <a:cubicBezTo>
                  <a:pt x="2202580" y="227798"/>
                  <a:pt x="2072639" y="325655"/>
                  <a:pt x="2131995" y="372177"/>
                </a:cubicBezTo>
                <a:cubicBezTo>
                  <a:pt x="2191351" y="418699"/>
                  <a:pt x="2470484" y="445971"/>
                  <a:pt x="2411128" y="468430"/>
                </a:cubicBezTo>
                <a:cubicBezTo>
                  <a:pt x="2351772" y="490889"/>
                  <a:pt x="2003658" y="457201"/>
                  <a:pt x="1775860" y="506931"/>
                </a:cubicBezTo>
                <a:cubicBezTo>
                  <a:pt x="1548062" y="556662"/>
                  <a:pt x="1318660" y="758792"/>
                  <a:pt x="1044340" y="766813"/>
                </a:cubicBezTo>
                <a:cubicBezTo>
                  <a:pt x="770020" y="774834"/>
                  <a:pt x="234214" y="606392"/>
                  <a:pt x="129940" y="555057"/>
                </a:cubicBezTo>
                <a:cubicBezTo>
                  <a:pt x="25666" y="503722"/>
                  <a:pt x="378593" y="497306"/>
                  <a:pt x="418698" y="458805"/>
                </a:cubicBezTo>
                <a:cubicBezTo>
                  <a:pt x="458803" y="420304"/>
                  <a:pt x="434740" y="394636"/>
                  <a:pt x="370572" y="33367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880" name="橢圓 36879"/>
          <p:cNvSpPr/>
          <p:nvPr/>
        </p:nvSpPr>
        <p:spPr>
          <a:xfrm>
            <a:off x="3737753" y="5963965"/>
            <a:ext cx="269216" cy="153988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auto">
          <a:xfrm>
            <a:off x="3421063" y="5280025"/>
            <a:ext cx="10080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osteoblast</a:t>
            </a:r>
            <a:endParaRPr lang="zh-TW" altLang="en-US" sz="16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4" name="文字方塊 16"/>
          <p:cNvSpPr txBox="1">
            <a:spLocks noChangeArrowheads="1"/>
          </p:cNvSpPr>
          <p:nvPr/>
        </p:nvSpPr>
        <p:spPr bwMode="auto">
          <a:xfrm>
            <a:off x="3194050" y="4183063"/>
            <a:ext cx="1722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Release cytokines: </a:t>
            </a:r>
          </a:p>
          <a:p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TNF-</a:t>
            </a:r>
            <a:r>
              <a:rPr lang="el-GR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α </a:t>
            </a:r>
            <a:r>
              <a:rPr lang="zh-TW" altLang="el-GR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IL-1</a:t>
            </a:r>
            <a:endParaRPr lang="zh-TW" altLang="en-US" sz="16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5" name="文字方塊 15"/>
          <p:cNvSpPr txBox="1">
            <a:spLocks noChangeArrowheads="1"/>
          </p:cNvSpPr>
          <p:nvPr/>
        </p:nvSpPr>
        <p:spPr bwMode="auto">
          <a:xfrm>
            <a:off x="3221038" y="6221413"/>
            <a:ext cx="1746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Release cytokines: PEG2 </a:t>
            </a:r>
            <a:r>
              <a:rPr lang="zh-TW" altLang="en-US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IL-6</a:t>
            </a:r>
            <a:endParaRPr lang="zh-TW" altLang="en-US" sz="16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36884" name="肘形接點 36883"/>
          <p:cNvCxnSpPr>
            <a:stCxn id="74" idx="3"/>
          </p:cNvCxnSpPr>
          <p:nvPr/>
        </p:nvCxnSpPr>
        <p:spPr>
          <a:xfrm>
            <a:off x="4916488" y="4473575"/>
            <a:ext cx="385762" cy="84613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6" name="肘形接點 36885"/>
          <p:cNvCxnSpPr/>
          <p:nvPr/>
        </p:nvCxnSpPr>
        <p:spPr>
          <a:xfrm rot="5400000" flipH="1" flipV="1">
            <a:off x="4624387" y="5556251"/>
            <a:ext cx="1020763" cy="334962"/>
          </a:xfrm>
          <a:prstGeom prst="bentConnector3">
            <a:avLst>
              <a:gd name="adj1" fmla="val 10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92" name="直線單箭頭接點 36891"/>
          <p:cNvCxnSpPr/>
          <p:nvPr/>
        </p:nvCxnSpPr>
        <p:spPr>
          <a:xfrm>
            <a:off x="5302250" y="5280025"/>
            <a:ext cx="4619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字方塊 20"/>
          <p:cNvSpPr txBox="1">
            <a:spLocks noChangeArrowheads="1"/>
          </p:cNvSpPr>
          <p:nvPr/>
        </p:nvSpPr>
        <p:spPr bwMode="auto">
          <a:xfrm>
            <a:off x="5764213" y="5041900"/>
            <a:ext cx="135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Activation of osteoclasts</a:t>
            </a:r>
            <a:endParaRPr lang="zh-TW" altLang="en-US" sz="16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2" name="文字方塊 22"/>
          <p:cNvSpPr txBox="1">
            <a:spLocks noChangeArrowheads="1"/>
          </p:cNvSpPr>
          <p:nvPr/>
        </p:nvSpPr>
        <p:spPr bwMode="auto">
          <a:xfrm>
            <a:off x="7235825" y="5135563"/>
            <a:ext cx="1608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Osteolysis</a:t>
            </a:r>
            <a:endParaRPr lang="zh-TW" altLang="en-US" sz="1600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93" name="直線單箭頭接點 92"/>
          <p:cNvCxnSpPr/>
          <p:nvPr/>
        </p:nvCxnSpPr>
        <p:spPr>
          <a:xfrm>
            <a:off x="7107238" y="5303838"/>
            <a:ext cx="4619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資料庫圖表 93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3075" name="Rectangle 22"/>
          <p:cNvSpPr>
            <a:spLocks noChangeArrowheads="1"/>
          </p:cNvSpPr>
          <p:nvPr/>
        </p:nvSpPr>
        <p:spPr bwMode="auto">
          <a:xfrm>
            <a:off x="5656263" y="6297613"/>
            <a:ext cx="3049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000">
                <a:latin typeface="Times New Roman" pitchFamily="18" charset="0"/>
              </a:rPr>
              <a:t>http://www.cgmh.org.tw/cgmn/cgmn_file/0911010.pdf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/>
      <p:bldP spid="66" grpId="0"/>
      <p:bldP spid="67" grpId="0"/>
      <p:bldP spid="72" grpId="0"/>
      <p:bldP spid="74" grpId="0"/>
      <p:bldP spid="75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074738"/>
            <a:ext cx="8753475" cy="14017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zh-TW" sz="20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zh-TW" altLang="en-US" sz="2000" dirty="0" smtClean="0">
                <a:cs typeface="Times New Roman" pitchFamily="18" charset="0"/>
              </a:rPr>
              <a:t>人工關節損壞原因：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zh-TW" altLang="en-US" sz="2000" dirty="0" smtClean="0">
                <a:cs typeface="Times New Roman" pitchFamily="18" charset="0"/>
              </a:rPr>
              <a:t>     </a:t>
            </a:r>
            <a:r>
              <a:rPr lang="en-US" altLang="zh-TW" sz="2000" dirty="0" smtClean="0">
                <a:cs typeface="Times New Roman" pitchFamily="18" charset="0"/>
              </a:rPr>
              <a:t>-</a:t>
            </a:r>
            <a:r>
              <a:rPr lang="zh-TW" altLang="en-US" sz="2000" dirty="0" smtClean="0">
                <a:cs typeface="Times New Roman" pitchFamily="18" charset="0"/>
              </a:rPr>
              <a:t>手術感染、植入物的破裂、</a:t>
            </a:r>
            <a:r>
              <a:rPr lang="zh-TW" altLang="en-US" sz="2000" dirty="0" smtClean="0">
                <a:solidFill>
                  <a:srgbClr val="FF0000"/>
                </a:solidFill>
                <a:cs typeface="Times New Roman" pitchFamily="18" charset="0"/>
              </a:rPr>
              <a:t>元件磨損及鬆脫</a:t>
            </a:r>
            <a:r>
              <a:rPr lang="zh-TW" altLang="en-US" sz="2000" dirty="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altLang="zh-TW" sz="2000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altLang="zh-TW" sz="2000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zh-TW" altLang="en-US" sz="2000" dirty="0" smtClean="0">
                <a:cs typeface="Times New Roman" pitchFamily="18" charset="0"/>
              </a:rPr>
              <a:t>人工關節</a:t>
            </a:r>
            <a:r>
              <a:rPr lang="en-US" altLang="zh-TW" sz="2000" dirty="0" smtClean="0">
                <a:cs typeface="Times New Roman" pitchFamily="18" charset="0"/>
              </a:rPr>
              <a:t>(UHMWPE/Metals)</a:t>
            </a:r>
            <a:r>
              <a:rPr lang="zh-TW" altLang="en-US" sz="2000" dirty="0" smtClean="0">
                <a:cs typeface="Times New Roman" pitchFamily="18" charset="0"/>
              </a:rPr>
              <a:t>平均壽命約</a:t>
            </a:r>
            <a:r>
              <a:rPr lang="en-US" altLang="zh-TW" sz="2000" dirty="0" smtClean="0">
                <a:cs typeface="Times New Roman" pitchFamily="18" charset="0"/>
              </a:rPr>
              <a:t>10~15</a:t>
            </a:r>
            <a:r>
              <a:rPr lang="zh-TW" altLang="en-US" sz="2000" dirty="0" smtClean="0">
                <a:cs typeface="Times New Roman" pitchFamily="18" charset="0"/>
              </a:rPr>
              <a:t>年</a:t>
            </a:r>
            <a:endParaRPr lang="en-US" altLang="zh-TW" sz="20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zh-TW" altLang="en-US" sz="16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                                                       </a:t>
            </a:r>
            <a:r>
              <a:rPr lang="en-US" altLang="zh-TW" sz="16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altLang="zh-TW" sz="1600" dirty="0" smtClean="0">
                <a:cs typeface="Times New Roman" pitchFamily="18" charset="0"/>
              </a:rPr>
              <a:t>Spector</a:t>
            </a:r>
            <a:r>
              <a:rPr lang="en-US" altLang="zh-TW" sz="1600" dirty="0" smtClean="0">
                <a:solidFill>
                  <a:schemeClr val="tx1"/>
                </a:solidFill>
                <a:cs typeface="Times New Roman" pitchFamily="18" charset="0"/>
              </a:rPr>
              <a:t> 1992; Shi et al. 2001</a:t>
            </a:r>
            <a:r>
              <a:rPr lang="en-US" altLang="zh-TW" sz="1600" dirty="0" smtClean="0">
                <a:cs typeface="Times New Roman" pitchFamily="18" charset="0"/>
              </a:rPr>
              <a:t>).</a:t>
            </a:r>
            <a:endParaRPr lang="zh-TW" altLang="en-US" sz="1600" dirty="0" smtClean="0">
              <a:solidFill>
                <a:srgbClr val="CC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</a:pPr>
            <a:endParaRPr lang="zh-TW" altLang="en-US" sz="2800" dirty="0" smtClean="0">
              <a:cs typeface="Times New Roman" pitchFamily="18" charset="0"/>
            </a:endParaRPr>
          </a:p>
        </p:txBody>
      </p:sp>
      <p:sp>
        <p:nvSpPr>
          <p:cNvPr id="44034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11F05-F799-4411-879A-0EB52630D09C}" type="slidenum">
              <a:rPr lang="zh-TW" altLang="en-US" smtClean="0">
                <a:solidFill>
                  <a:srgbClr val="404040"/>
                </a:solidFill>
                <a:latin typeface="微軟正黑體"/>
                <a:ea typeface="微軟正黑體"/>
                <a:cs typeface="微軟正黑體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smtClean="0">
              <a:solidFill>
                <a:srgbClr val="40404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45061" name="Picture 34" descr="김영방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2997200"/>
            <a:ext cx="23669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5" descr="김봉순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001963"/>
            <a:ext cx="23749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5292725" y="5876925"/>
            <a:ext cx="2374900" cy="46196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關節鬆脫</a:t>
            </a:r>
          </a:p>
        </p:txBody>
      </p:sp>
      <p:sp>
        <p:nvSpPr>
          <p:cNvPr id="33800" name="文字方塊 15"/>
          <p:cNvSpPr txBox="1">
            <a:spLocks noChangeArrowheads="1"/>
          </p:cNvSpPr>
          <p:nvPr/>
        </p:nvSpPr>
        <p:spPr bwMode="auto">
          <a:xfrm>
            <a:off x="2771775" y="5162550"/>
            <a:ext cx="2435225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dirty="0" smtClean="0"/>
              <a:t>About 10-15years</a:t>
            </a:r>
            <a:endParaRPr lang="zh-TW" altLang="en-US" sz="2000" dirty="0" smtClean="0"/>
          </a:p>
        </p:txBody>
      </p:sp>
      <p:sp>
        <p:nvSpPr>
          <p:cNvPr id="12" name="＞形箭號 11"/>
          <p:cNvSpPr/>
          <p:nvPr/>
        </p:nvSpPr>
        <p:spPr>
          <a:xfrm>
            <a:off x="5022850" y="5068888"/>
            <a:ext cx="368300" cy="585787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資料庫圖表 12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矩形 13"/>
          <p:cNvSpPr/>
          <p:nvPr/>
        </p:nvSpPr>
        <p:spPr>
          <a:xfrm>
            <a:off x="128828" y="908720"/>
            <a:ext cx="1706868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人工關節再置換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8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19F67F-E13B-4108-8529-F97BF32EAB6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6610" y="936222"/>
            <a:ext cx="1155030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治療</a:t>
            </a:r>
            <a:endParaRPr lang="zh-TW" altLang="en-US" sz="15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201613" y="1557338"/>
            <a:ext cx="8420100" cy="5618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3366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60000"/>
              </a:spcBef>
              <a:buFont typeface="Wingdings" panose="05000000000000000000" pitchFamily="2" charset="2"/>
              <a:buChar char="l"/>
              <a:defRPr/>
            </a:pPr>
            <a:r>
              <a:rPr kumimoji="0"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減少骨溶蝕現象之方法</a:t>
            </a:r>
            <a:endParaRPr kumimoji="0" lang="zh-T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超高分子量聚乙烯之改質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None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增加超高分子量聚乙烯機械</a:t>
            </a: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性質以減少磨耗量</a:t>
            </a:r>
            <a:r>
              <a:rPr kumimoji="0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高交聯</a:t>
            </a:r>
            <a:r>
              <a:rPr kumimoji="0"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調整人工關節結構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針對人體運動角度，改變人工關節型態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藥物治療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利用藥物減少激素的釋放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加入生物添加分子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None/>
              <a:defRPr/>
            </a:pP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減少金屬</a:t>
            </a:r>
            <a:r>
              <a:rPr kumimoji="0"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與超高分子量聚乙烯墊片</a:t>
            </a:r>
            <a:r>
              <a:rPr kumimoji="0"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間的摩擦與磨耗</a:t>
            </a: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Char char="•"/>
              <a:defRPr/>
            </a:pP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kumimoji="0"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750" y="1989138"/>
            <a:ext cx="5256213" cy="935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395288" y="4581525"/>
            <a:ext cx="5257800" cy="935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60363" y="404813"/>
            <a:ext cx="8229600" cy="57213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60000"/>
              </a:spcBef>
              <a:buFont typeface="Arial" charset="0"/>
              <a:buNone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altLang="zh-TW" sz="20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zh-TW" altLang="en-US" sz="2000" dirty="0"/>
              <a:t>增加超高分子量聚乙烯的耐磨</a:t>
            </a:r>
            <a:r>
              <a:rPr lang="zh-TW" altLang="en-US" sz="2000" dirty="0" smtClean="0"/>
              <a:t>強度→ </a:t>
            </a:r>
            <a:r>
              <a:rPr lang="zh-TW" altLang="en-US" sz="2000" dirty="0" smtClean="0">
                <a:solidFill>
                  <a:srgbClr val="A50021"/>
                </a:solidFill>
              </a:rPr>
              <a:t>交聯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Char char="l"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altLang="zh-TW" sz="2400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altLang="zh-TW" sz="2400" dirty="0" smtClean="0"/>
          </a:p>
        </p:txBody>
      </p:sp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6948488" y="6308725"/>
            <a:ext cx="17235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>
                <a:latin typeface="標楷體" panose="03000509000000000000" pitchFamily="65" charset="-120"/>
                <a:ea typeface="標楷體" panose="03000509000000000000" pitchFamily="65" charset="-120"/>
              </a:rPr>
              <a:t>H.W Fang  et al.2006</a:t>
            </a:r>
            <a:endParaRPr lang="zh-TW" altLang="en-US" sz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300788" y="6480175"/>
            <a:ext cx="2159000" cy="360363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BB7803-9D39-44BA-9479-912A2D135B15}" type="slidenum">
              <a:rPr kumimoji="0" lang="zh-TW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kumimoji="0" lang="zh-TW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7108" name="Group 12"/>
          <p:cNvGrpSpPr>
            <a:grpSpLocks/>
          </p:cNvGrpSpPr>
          <p:nvPr/>
        </p:nvGrpSpPr>
        <p:grpSpPr bwMode="auto">
          <a:xfrm>
            <a:off x="673104" y="1203326"/>
            <a:ext cx="7773992" cy="731838"/>
            <a:chOff x="469" y="667"/>
            <a:chExt cx="4897" cy="461"/>
          </a:xfrm>
        </p:grpSpPr>
        <p:sp>
          <p:nvSpPr>
            <p:cNvPr id="47114" name="Text Box 7"/>
            <p:cNvSpPr txBox="1">
              <a:spLocks noChangeArrowheads="1"/>
            </p:cNvSpPr>
            <p:nvPr/>
          </p:nvSpPr>
          <p:spPr bwMode="auto">
            <a:xfrm>
              <a:off x="469" y="764"/>
              <a:ext cx="92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2000" dirty="0" smtClean="0">
                  <a:solidFill>
                    <a:srgbClr val="0033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防止骨溶解</a:t>
              </a:r>
              <a:endParaRPr kumimoji="0" lang="en-US" altLang="zh-TW" sz="20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>
              <a:off x="1565" y="89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1980" y="686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2000" dirty="0">
                  <a:solidFill>
                    <a:srgbClr val="0033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減少超高分子量聚乙烯磨損顆粒</a:t>
              </a:r>
            </a:p>
          </p:txBody>
        </p:sp>
        <p:sp>
          <p:nvSpPr>
            <p:cNvPr id="47117" name="Line 10"/>
            <p:cNvSpPr>
              <a:spLocks noChangeShapeType="1"/>
            </p:cNvSpPr>
            <p:nvPr/>
          </p:nvSpPr>
          <p:spPr bwMode="auto">
            <a:xfrm>
              <a:off x="3560" y="89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118" name="Text Box 11"/>
            <p:cNvSpPr txBox="1">
              <a:spLocks noChangeArrowheads="1"/>
            </p:cNvSpPr>
            <p:nvPr/>
          </p:nvSpPr>
          <p:spPr bwMode="auto">
            <a:xfrm>
              <a:off x="3883" y="667"/>
              <a:ext cx="148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2000" dirty="0" smtClean="0">
                  <a:solidFill>
                    <a:srgbClr val="0033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增加超</a:t>
              </a:r>
              <a:r>
                <a:rPr kumimoji="0" lang="zh-TW" altLang="en-US" sz="2000" dirty="0">
                  <a:solidFill>
                    <a:srgbClr val="0033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高分子量聚乙烯</a:t>
              </a:r>
              <a:r>
                <a:rPr kumimoji="0" lang="zh-TW" altLang="en-US" sz="2000" dirty="0" smtClean="0">
                  <a:solidFill>
                    <a:srgbClr val="0033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的耐磨強度</a:t>
              </a:r>
              <a:endParaRPr kumimoji="0" lang="zh-TW" altLang="en-US" sz="2000" dirty="0">
                <a:solidFill>
                  <a:srgbClr val="003366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47109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24175"/>
            <a:ext cx="4465637" cy="3328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524526107"/>
              </p:ext>
            </p:extLst>
          </p:nvPr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矩形 12"/>
          <p:cNvSpPr/>
          <p:nvPr/>
        </p:nvSpPr>
        <p:spPr>
          <a:xfrm>
            <a:off x="176610" y="936222"/>
            <a:ext cx="2668191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高交聯超高分子量聚乙烯</a:t>
            </a:r>
            <a:endParaRPr lang="zh-TW" altLang="en-US" sz="15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50813" y="939800"/>
            <a:ext cx="8410575" cy="5649913"/>
          </a:xfrm>
        </p:spPr>
        <p:txBody>
          <a:bodyPr/>
          <a:lstStyle/>
          <a:p>
            <a:pPr>
              <a:spcBef>
                <a:spcPct val="40000"/>
              </a:spcBef>
              <a:buFontTx/>
              <a:buChar char="•"/>
              <a:defRPr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0" indent="0">
              <a:spcBef>
                <a:spcPct val="40000"/>
              </a:spcBef>
              <a:buFont typeface="Arial" charset="0"/>
              <a:buNone/>
              <a:defRPr/>
            </a:pPr>
            <a:r>
              <a:rPr lang="en-US" altLang="zh-TW" sz="2000" dirty="0" smtClean="0">
                <a:latin typeface="Times New Roman" pitchFamily="18" charset="0"/>
              </a:rPr>
              <a:t>Increase </a:t>
            </a:r>
            <a:r>
              <a:rPr lang="en-US" altLang="en-US" sz="2000" dirty="0" smtClean="0">
                <a:latin typeface="Times New Roman" pitchFamily="18" charset="0"/>
              </a:rPr>
              <a:t>oxidation</a:t>
            </a:r>
            <a:r>
              <a:rPr lang="en-US" altLang="zh-TW" sz="2000" dirty="0" smtClean="0">
                <a:latin typeface="Times New Roman" pitchFamily="18" charset="0"/>
              </a:rPr>
              <a:t> resistance of </a:t>
            </a:r>
            <a:r>
              <a:rPr lang="en-US" altLang="zh-TW" sz="1800" dirty="0" smtClean="0">
                <a:latin typeface="Times New Roman" pitchFamily="18" charset="0"/>
              </a:rPr>
              <a:t>Cross-linking</a:t>
            </a:r>
            <a:r>
              <a:rPr lang="en-US" altLang="zh-TW" sz="2000" dirty="0" smtClean="0">
                <a:latin typeface="Times New Roman" pitchFamily="18" charset="0"/>
              </a:rPr>
              <a:t> UHMWPE </a:t>
            </a:r>
            <a:r>
              <a:rPr lang="en-US" altLang="zh-TW" sz="2000" dirty="0" smtClean="0"/>
              <a:t>→ </a:t>
            </a:r>
            <a:r>
              <a:rPr lang="en-US" altLang="zh-TW" sz="2000" dirty="0" smtClean="0">
                <a:solidFill>
                  <a:srgbClr val="A50021"/>
                </a:solidFill>
                <a:latin typeface="Times New Roman" pitchFamily="18" charset="0"/>
              </a:rPr>
              <a:t>Vitamin E</a:t>
            </a:r>
            <a:endParaRPr lang="zh-TW" altLang="en-US" sz="2000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2967038" y="582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/>
          </a:p>
        </p:txBody>
      </p:sp>
      <p:pic>
        <p:nvPicPr>
          <p:cNvPr id="4915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41525"/>
            <a:ext cx="7632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5084763"/>
            <a:ext cx="42481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827088" y="5516563"/>
            <a:ext cx="280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latin typeface="Times New Roman" pitchFamily="18" charset="0"/>
              </a:rPr>
              <a:t>Chemical structure of vitamin E</a:t>
            </a:r>
            <a:endParaRPr lang="zh-TW" altLang="en-US" sz="1600">
              <a:latin typeface="Times New Roman" pitchFamily="18" charset="0"/>
            </a:endParaRPr>
          </a:p>
        </p:txBody>
      </p:sp>
      <p:sp>
        <p:nvSpPr>
          <p:cNvPr id="49158" name="Text Box 14"/>
          <p:cNvSpPr txBox="1">
            <a:spLocks noChangeArrowheads="1"/>
          </p:cNvSpPr>
          <p:nvPr/>
        </p:nvSpPr>
        <p:spPr bwMode="auto">
          <a:xfrm>
            <a:off x="7164388" y="6453188"/>
            <a:ext cx="1431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200">
                <a:latin typeface="Times New Roman" pitchFamily="18" charset="0"/>
              </a:rPr>
              <a:t>Ebru Oral</a:t>
            </a:r>
            <a:r>
              <a:rPr lang="zh-TW" altLang="en-US" sz="1200">
                <a:latin typeface="Times New Roman" pitchFamily="18" charset="0"/>
              </a:rPr>
              <a:t> </a:t>
            </a:r>
            <a:r>
              <a:rPr lang="en-US" altLang="zh-TW" sz="1200">
                <a:latin typeface="Times New Roman" pitchFamily="18" charset="0"/>
              </a:rPr>
              <a:t>et al.2004</a:t>
            </a:r>
            <a:endParaRPr lang="zh-TW" altLang="en-US" sz="1200">
              <a:latin typeface="Times New Roman" pitchFamily="18" charset="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185077" y="79896"/>
          <a:ext cx="8030126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矩形 8"/>
          <p:cNvSpPr/>
          <p:nvPr/>
        </p:nvSpPr>
        <p:spPr>
          <a:xfrm>
            <a:off x="176610" y="936222"/>
            <a:ext cx="3564118" cy="3231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15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高交聯超高分子量聚乙烯</a:t>
            </a:r>
            <a:r>
              <a:rPr lang="en-US" altLang="zh-TW" sz="15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+</a:t>
            </a:r>
            <a:r>
              <a:rPr lang="zh-TW" altLang="en-US" sz="15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維生素</a:t>
            </a:r>
            <a:r>
              <a:rPr lang="en-US" altLang="zh-TW" sz="15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</a:t>
            </a:r>
            <a:endParaRPr lang="zh-TW" altLang="en-US" sz="15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5847" y="2908842"/>
            <a:ext cx="5660505" cy="2099534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ln>
                  <a:solidFill>
                    <a:srgbClr val="FF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Vitamin E</a:t>
            </a:r>
            <a:r>
              <a:rPr lang="zh-TW" altLang="en-US" dirty="0">
                <a:ln>
                  <a:solidFill>
                    <a:srgbClr val="FF000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的釋出，對關節是否有不良影響？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92D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92D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5621324</TotalTime>
  <Words>928</Words>
  <Application>Microsoft Office PowerPoint</Application>
  <PresentationFormat>如螢幕大小 (4:3)</PresentationFormat>
  <Paragraphs>303</Paragraphs>
  <Slides>20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Adobe Gothic Std B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Wingdings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致謝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HT Huang</dc:creator>
  <cp:lastModifiedBy>Max</cp:lastModifiedBy>
  <cp:revision>618</cp:revision>
  <dcterms:created xsi:type="dcterms:W3CDTF">2009-10-15T01:31:26Z</dcterms:created>
  <dcterms:modified xsi:type="dcterms:W3CDTF">2014-05-07T13:58:56Z</dcterms:modified>
</cp:coreProperties>
</file>