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咖啡的價格</a:t>
            </a:r>
          </a:p>
        </c:rich>
      </c:tx>
      <c:layout>
        <c:manualLayout>
          <c:xMode val="edge"/>
          <c:yMode val="edge"/>
          <c:x val="0.32634509757491303"/>
          <c:y val="2.8530326695726648E-2"/>
        </c:manualLayout>
      </c:layout>
      <c:spPr>
        <a:pattFill prst="pct10">
          <a:fgClr>
            <a:schemeClr val="accent1"/>
          </a:fgClr>
          <a:bgClr>
            <a:schemeClr val="bg1"/>
          </a:bgClr>
        </a:pattFill>
      </c:spPr>
    </c:title>
    <c:plotArea>
      <c:layout>
        <c:manualLayout>
          <c:layoutTarget val="inner"/>
          <c:xMode val="edge"/>
          <c:yMode val="edge"/>
          <c:x val="0.13956947740411096"/>
          <c:y val="0.18565665036367487"/>
          <c:w val="0.58555323121985359"/>
          <c:h val="0.55427217178738042"/>
        </c:manualLayout>
      </c:layout>
      <c:barChart>
        <c:barDir val="col"/>
        <c:grouping val="clustered"/>
        <c:ser>
          <c:idx val="0"/>
          <c:order val="0"/>
          <c:tx>
            <c:strRef>
              <c:f>工作表1!$B$1</c:f>
              <c:strCache>
                <c:ptCount val="1"/>
                <c:pt idx="0">
                  <c:v>咖啡的價格</c:v>
                </c:pt>
              </c:strCache>
            </c:strRef>
          </c:tx>
          <c:cat>
            <c:strRef>
              <c:f>工作表1!$A$2:$A$5</c:f>
              <c:strCache>
                <c:ptCount val="4"/>
                <c:pt idx="0">
                  <c:v>初級產品</c:v>
                </c:pt>
                <c:pt idx="1">
                  <c:v>商品</c:v>
                </c:pt>
                <c:pt idx="2">
                  <c:v>服務</c:v>
                </c:pt>
                <c:pt idx="3">
                  <c:v>體驗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</c:numCache>
            </c:numRef>
          </c:val>
        </c:ser>
        <c:axId val="262361088"/>
        <c:axId val="262362624"/>
      </c:barChart>
      <c:catAx>
        <c:axId val="26236108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微軟正黑體" pitchFamily="34" charset="-120"/>
                <a:ea typeface="微軟正黑體" pitchFamily="34" charset="-120"/>
              </a:defRPr>
            </a:pPr>
            <a:endParaRPr lang="zh-TW"/>
          </a:p>
        </c:txPr>
        <c:crossAx val="262362624"/>
        <c:crossesAt val="0"/>
        <c:auto val="1"/>
        <c:lblAlgn val="ctr"/>
        <c:lblOffset val="100"/>
      </c:catAx>
      <c:valAx>
        <c:axId val="262362624"/>
        <c:scaling>
          <c:orientation val="minMax"/>
          <c:max val="6"/>
          <c:min val="0"/>
        </c:scaling>
        <c:delete val="1"/>
        <c:axPos val="l"/>
        <c:majorGridlines/>
        <c:numFmt formatCode="g/&quot;通&quot;&quot;用&quot;&quot;格&quot;&quot;式&quot;" sourceLinked="0"/>
        <c:tickLblPos val="none"/>
        <c:crossAx val="262361088"/>
        <c:crosses val="autoZero"/>
        <c:crossBetween val="between"/>
        <c:majorUnit val="1"/>
        <c:minorUnit val="4.0000000000000084E-2"/>
      </c:valAx>
    </c:plotArea>
    <c:legend>
      <c:legendPos val="r"/>
      <c:layout/>
      <c:txPr>
        <a:bodyPr/>
        <a:lstStyle/>
        <a:p>
          <a:pPr>
            <a:defRPr sz="1800">
              <a:latin typeface="微軟正黑體" pitchFamily="34" charset="-120"/>
              <a:ea typeface="微軟正黑體" pitchFamily="34" charset="-120"/>
            </a:defRPr>
          </a:pPr>
          <a:endParaRPr lang="zh-TW"/>
        </a:p>
      </c:txPr>
    </c:legend>
    <c:plotVisOnly val="1"/>
    <c:dispBlanksAs val="gap"/>
  </c:chart>
  <c:txPr>
    <a:bodyPr/>
    <a:lstStyle/>
    <a:p>
      <a:pPr>
        <a:defRPr sz="1800"/>
      </a:pPr>
      <a:endParaRPr lang="zh-TW"/>
    </a:p>
  </c:txPr>
  <c:externalData r:id="rId1"/>
  <c:userShapes r:id="rId2"/>
</c:chartSpace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../&#25991;&#21109;&#33287;&#25945;&#32946;/&#27138;&#36259;&#21487;&#20197;&#25913;&#35722;&#20154;&#30340;&#34892;&#28858;Escolhendo%20a%20escada.wmv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3B8C0-BE41-4CCC-A03C-9C8B067286F1}" type="doc">
      <dgm:prSet loTypeId="urn:microsoft.com/office/officeart/2005/8/layout/vProcess5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A1FB461-CF66-4AFD-9231-F38ACAEE4D24}">
      <dgm:prSet phldrT="[文字]" custT="1"/>
      <dgm:spPr/>
      <dgm:t>
        <a:bodyPr/>
        <a:lstStyle/>
        <a:p>
          <a:pPr algn="ctr"/>
          <a:r>
            <a:rPr lang="zh-TW" altLang="en-US" sz="4400" dirty="0" smtClean="0">
              <a:latin typeface="微軟正黑體" pitchFamily="34" charset="-120"/>
              <a:ea typeface="微軟正黑體" pitchFamily="34" charset="-120"/>
            </a:rPr>
            <a:t>體驗經濟</a:t>
          </a:r>
          <a:endParaRPr lang="zh-TW" altLang="en-US" sz="4400" dirty="0">
            <a:latin typeface="微軟正黑體" pitchFamily="34" charset="-120"/>
            <a:ea typeface="微軟正黑體" pitchFamily="34" charset="-120"/>
          </a:endParaRPr>
        </a:p>
      </dgm:t>
    </dgm:pt>
    <dgm:pt modelId="{548C3192-BEA6-400D-B42C-EE73326130EA}" type="parTrans" cxnId="{168185DC-9D4F-4459-AD3C-7D7EC59C1672}">
      <dgm:prSet/>
      <dgm:spPr/>
      <dgm:t>
        <a:bodyPr/>
        <a:lstStyle/>
        <a:p>
          <a:pPr algn="ctr"/>
          <a:endParaRPr lang="zh-TW" altLang="en-US" sz="4400">
            <a:latin typeface="微軟正黑體" pitchFamily="34" charset="-120"/>
            <a:ea typeface="微軟正黑體" pitchFamily="34" charset="-120"/>
          </a:endParaRPr>
        </a:p>
      </dgm:t>
    </dgm:pt>
    <dgm:pt modelId="{8CA020FC-3C69-4451-A9A9-510B517BCF12}" type="sibTrans" cxnId="{168185DC-9D4F-4459-AD3C-7D7EC59C1672}">
      <dgm:prSet custT="1"/>
      <dgm:spPr/>
      <dgm:t>
        <a:bodyPr/>
        <a:lstStyle/>
        <a:p>
          <a:pPr algn="ctr"/>
          <a:endParaRPr lang="zh-TW" altLang="en-US" sz="4400">
            <a:latin typeface="微軟正黑體" pitchFamily="34" charset="-120"/>
            <a:ea typeface="微軟正黑體" pitchFamily="34" charset="-120"/>
          </a:endParaRPr>
        </a:p>
      </dgm:t>
    </dgm:pt>
    <dgm:pt modelId="{021C58E3-EFFB-45DD-B538-B8294F3B8451}">
      <dgm:prSet phldrT="[文字]" custT="1"/>
      <dgm:spPr/>
      <dgm:t>
        <a:bodyPr/>
        <a:lstStyle/>
        <a:p>
          <a:pPr algn="ctr"/>
          <a:r>
            <a:rPr lang="zh-TW" altLang="en-US" sz="4400" dirty="0" smtClean="0">
              <a:latin typeface="微軟正黑體" pitchFamily="34" charset="-120"/>
              <a:ea typeface="微軟正黑體" pitchFamily="34" charset="-120"/>
            </a:rPr>
            <a:t>體驗經濟歷程</a:t>
          </a:r>
          <a:endParaRPr lang="zh-TW" altLang="en-US" sz="4400" dirty="0">
            <a:latin typeface="微軟正黑體" pitchFamily="34" charset="-120"/>
            <a:ea typeface="微軟正黑體" pitchFamily="34" charset="-120"/>
          </a:endParaRPr>
        </a:p>
      </dgm:t>
    </dgm:pt>
    <dgm:pt modelId="{16D90DD4-3E6F-49DD-86BE-2C2AD74B14FC}" type="parTrans" cxnId="{64C9F854-59B5-4898-B6EF-42D6E6514415}">
      <dgm:prSet/>
      <dgm:spPr/>
      <dgm:t>
        <a:bodyPr/>
        <a:lstStyle/>
        <a:p>
          <a:pPr algn="ctr"/>
          <a:endParaRPr lang="zh-TW" altLang="en-US" sz="4400">
            <a:latin typeface="微軟正黑體" pitchFamily="34" charset="-120"/>
            <a:ea typeface="微軟正黑體" pitchFamily="34" charset="-120"/>
          </a:endParaRPr>
        </a:p>
      </dgm:t>
    </dgm:pt>
    <dgm:pt modelId="{12A29B94-8FD0-4DE8-8F63-877C9D2F3FC5}" type="sibTrans" cxnId="{64C9F854-59B5-4898-B6EF-42D6E6514415}">
      <dgm:prSet custT="1"/>
      <dgm:spPr/>
      <dgm:t>
        <a:bodyPr/>
        <a:lstStyle/>
        <a:p>
          <a:pPr algn="ctr"/>
          <a:endParaRPr lang="zh-TW" altLang="en-US" sz="4400">
            <a:latin typeface="微軟正黑體" pitchFamily="34" charset="-120"/>
            <a:ea typeface="微軟正黑體" pitchFamily="34" charset="-120"/>
          </a:endParaRPr>
        </a:p>
      </dgm:t>
    </dgm:pt>
    <dgm:pt modelId="{03B8129B-D28D-469E-B947-3AF10641A1FD}">
      <dgm:prSet phldrT="[文字]" custT="1"/>
      <dgm:spPr/>
      <dgm:t>
        <a:bodyPr/>
        <a:lstStyle/>
        <a:p>
          <a:pPr algn="ctr"/>
          <a:r>
            <a:rPr lang="zh-TW" altLang="en-US" sz="4400" dirty="0" smtClean="0">
              <a:latin typeface="微軟正黑體" pitchFamily="34" charset="-120"/>
              <a:ea typeface="微軟正黑體" pitchFamily="34" charset="-120"/>
            </a:rPr>
            <a:t>體驗經濟商品策略</a:t>
          </a:r>
          <a:endParaRPr lang="zh-TW" altLang="en-US" sz="4400" dirty="0">
            <a:latin typeface="微軟正黑體" pitchFamily="34" charset="-120"/>
            <a:ea typeface="微軟正黑體" pitchFamily="34" charset="-120"/>
          </a:endParaRPr>
        </a:p>
      </dgm:t>
    </dgm:pt>
    <dgm:pt modelId="{EC6695A3-AA04-4D40-9127-0E3F387616BF}" type="parTrans" cxnId="{FC56E912-0E0D-48B3-A399-879441986BE3}">
      <dgm:prSet/>
      <dgm:spPr/>
      <dgm:t>
        <a:bodyPr/>
        <a:lstStyle/>
        <a:p>
          <a:pPr algn="ctr"/>
          <a:endParaRPr lang="zh-TW" altLang="en-US" sz="4400">
            <a:latin typeface="微軟正黑體" pitchFamily="34" charset="-120"/>
            <a:ea typeface="微軟正黑體" pitchFamily="34" charset="-120"/>
          </a:endParaRPr>
        </a:p>
      </dgm:t>
    </dgm:pt>
    <dgm:pt modelId="{ED597F4F-9081-4425-A26A-5ACFD30F5773}" type="sibTrans" cxnId="{FC56E912-0E0D-48B3-A399-879441986BE3}">
      <dgm:prSet/>
      <dgm:spPr/>
      <dgm:t>
        <a:bodyPr/>
        <a:lstStyle/>
        <a:p>
          <a:pPr algn="ctr"/>
          <a:endParaRPr lang="zh-TW" altLang="en-US" sz="4400">
            <a:latin typeface="微軟正黑體" pitchFamily="34" charset="-120"/>
            <a:ea typeface="微軟正黑體" pitchFamily="34" charset="-120"/>
          </a:endParaRPr>
        </a:p>
      </dgm:t>
    </dgm:pt>
    <dgm:pt modelId="{E27EB924-8582-41F9-96DD-3625FE9C724D}" type="pres">
      <dgm:prSet presAssocID="{8A83B8C0-BE41-4CCC-A03C-9C8B067286F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1F70C76-219D-4164-ADFC-FF17260F10C9}" type="pres">
      <dgm:prSet presAssocID="{8A83B8C0-BE41-4CCC-A03C-9C8B067286F1}" presName="dummyMaxCanvas" presStyleCnt="0">
        <dgm:presLayoutVars/>
      </dgm:prSet>
      <dgm:spPr/>
    </dgm:pt>
    <dgm:pt modelId="{07AF11E1-7BEC-41EB-8090-9B4E9DD9D0C6}" type="pres">
      <dgm:prSet presAssocID="{8A83B8C0-BE41-4CCC-A03C-9C8B067286F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8D4091-A7C5-47D7-9230-951F8056FD64}" type="pres">
      <dgm:prSet presAssocID="{8A83B8C0-BE41-4CCC-A03C-9C8B067286F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55C1A8-A2B1-48F0-B8C0-A43697491B4A}" type="pres">
      <dgm:prSet presAssocID="{8A83B8C0-BE41-4CCC-A03C-9C8B067286F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5C5F31-7264-40FA-A1DD-268AE8DFACA8}" type="pres">
      <dgm:prSet presAssocID="{8A83B8C0-BE41-4CCC-A03C-9C8B067286F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F948AD-23D1-486A-AF4E-1795120C3293}" type="pres">
      <dgm:prSet presAssocID="{8A83B8C0-BE41-4CCC-A03C-9C8B067286F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E71816-22BB-4525-B37F-8B9E84AAA026}" type="pres">
      <dgm:prSet presAssocID="{8A83B8C0-BE41-4CCC-A03C-9C8B067286F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58034A-37D8-48E2-8BAD-6D95D8FAD5A0}" type="pres">
      <dgm:prSet presAssocID="{8A83B8C0-BE41-4CCC-A03C-9C8B067286F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A59146-3A3E-4C0B-8920-7EF25097574D}" type="pres">
      <dgm:prSet presAssocID="{8A83B8C0-BE41-4CCC-A03C-9C8B067286F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4C9F854-59B5-4898-B6EF-42D6E6514415}" srcId="{8A83B8C0-BE41-4CCC-A03C-9C8B067286F1}" destId="{021C58E3-EFFB-45DD-B538-B8294F3B8451}" srcOrd="1" destOrd="0" parTransId="{16D90DD4-3E6F-49DD-86BE-2C2AD74B14FC}" sibTransId="{12A29B94-8FD0-4DE8-8F63-877C9D2F3FC5}"/>
    <dgm:cxn modelId="{DDD9D5FB-7406-46FE-AA56-FB56B1E6E097}" type="presOf" srcId="{8A83B8C0-BE41-4CCC-A03C-9C8B067286F1}" destId="{E27EB924-8582-41F9-96DD-3625FE9C724D}" srcOrd="0" destOrd="0" presId="urn:microsoft.com/office/officeart/2005/8/layout/vProcess5"/>
    <dgm:cxn modelId="{168185DC-9D4F-4459-AD3C-7D7EC59C1672}" srcId="{8A83B8C0-BE41-4CCC-A03C-9C8B067286F1}" destId="{EA1FB461-CF66-4AFD-9231-F38ACAEE4D24}" srcOrd="0" destOrd="0" parTransId="{548C3192-BEA6-400D-B42C-EE73326130EA}" sibTransId="{8CA020FC-3C69-4451-A9A9-510B517BCF12}"/>
    <dgm:cxn modelId="{87C5023B-EB14-4371-9EA8-EEF0E7233449}" type="presOf" srcId="{03B8129B-D28D-469E-B947-3AF10641A1FD}" destId="{75A59146-3A3E-4C0B-8920-7EF25097574D}" srcOrd="1" destOrd="0" presId="urn:microsoft.com/office/officeart/2005/8/layout/vProcess5"/>
    <dgm:cxn modelId="{DEB460A0-F5A1-4D57-8A9D-7A14D64318A1}" type="presOf" srcId="{EA1FB461-CF66-4AFD-9231-F38ACAEE4D24}" destId="{07AF11E1-7BEC-41EB-8090-9B4E9DD9D0C6}" srcOrd="0" destOrd="0" presId="urn:microsoft.com/office/officeart/2005/8/layout/vProcess5"/>
    <dgm:cxn modelId="{32A2CAEA-5EAB-4BB3-AD13-E7A224927820}" type="presOf" srcId="{03B8129B-D28D-469E-B947-3AF10641A1FD}" destId="{AC55C1A8-A2B1-48F0-B8C0-A43697491B4A}" srcOrd="0" destOrd="0" presId="urn:microsoft.com/office/officeart/2005/8/layout/vProcess5"/>
    <dgm:cxn modelId="{FC56E912-0E0D-48B3-A399-879441986BE3}" srcId="{8A83B8C0-BE41-4CCC-A03C-9C8B067286F1}" destId="{03B8129B-D28D-469E-B947-3AF10641A1FD}" srcOrd="2" destOrd="0" parTransId="{EC6695A3-AA04-4D40-9127-0E3F387616BF}" sibTransId="{ED597F4F-9081-4425-A26A-5ACFD30F5773}"/>
    <dgm:cxn modelId="{D0608B9D-5856-4B99-8586-FC1AE4F98F51}" type="presOf" srcId="{021C58E3-EFFB-45DD-B538-B8294F3B8451}" destId="{5B58034A-37D8-48E2-8BAD-6D95D8FAD5A0}" srcOrd="1" destOrd="0" presId="urn:microsoft.com/office/officeart/2005/8/layout/vProcess5"/>
    <dgm:cxn modelId="{A2D32FB5-46BA-496C-8B26-D2B7FF90B5DC}" type="presOf" srcId="{021C58E3-EFFB-45DD-B538-B8294F3B8451}" destId="{C78D4091-A7C5-47D7-9230-951F8056FD64}" srcOrd="0" destOrd="0" presId="urn:microsoft.com/office/officeart/2005/8/layout/vProcess5"/>
    <dgm:cxn modelId="{D24B2B1E-4D22-4392-819D-5B9E4A19712C}" type="presOf" srcId="{12A29B94-8FD0-4DE8-8F63-877C9D2F3FC5}" destId="{95F948AD-23D1-486A-AF4E-1795120C3293}" srcOrd="0" destOrd="0" presId="urn:microsoft.com/office/officeart/2005/8/layout/vProcess5"/>
    <dgm:cxn modelId="{A6CBF667-384C-4D62-9281-19A4F508FAFB}" type="presOf" srcId="{8CA020FC-3C69-4451-A9A9-510B517BCF12}" destId="{1F5C5F31-7264-40FA-A1DD-268AE8DFACA8}" srcOrd="0" destOrd="0" presId="urn:microsoft.com/office/officeart/2005/8/layout/vProcess5"/>
    <dgm:cxn modelId="{ED84C54E-5C78-4EA4-9698-22DEB2CBC482}" type="presOf" srcId="{EA1FB461-CF66-4AFD-9231-F38ACAEE4D24}" destId="{DAE71816-22BB-4525-B37F-8B9E84AAA026}" srcOrd="1" destOrd="0" presId="urn:microsoft.com/office/officeart/2005/8/layout/vProcess5"/>
    <dgm:cxn modelId="{97394B8D-EBA6-47B1-B0C1-8CE625C65E21}" type="presParOf" srcId="{E27EB924-8582-41F9-96DD-3625FE9C724D}" destId="{91F70C76-219D-4164-ADFC-FF17260F10C9}" srcOrd="0" destOrd="0" presId="urn:microsoft.com/office/officeart/2005/8/layout/vProcess5"/>
    <dgm:cxn modelId="{3054F257-489A-4D7B-B3BE-F6ED43007311}" type="presParOf" srcId="{E27EB924-8582-41F9-96DD-3625FE9C724D}" destId="{07AF11E1-7BEC-41EB-8090-9B4E9DD9D0C6}" srcOrd="1" destOrd="0" presId="urn:microsoft.com/office/officeart/2005/8/layout/vProcess5"/>
    <dgm:cxn modelId="{1A814F1A-8AAA-4706-BF73-59B09F3BB031}" type="presParOf" srcId="{E27EB924-8582-41F9-96DD-3625FE9C724D}" destId="{C78D4091-A7C5-47D7-9230-951F8056FD64}" srcOrd="2" destOrd="0" presId="urn:microsoft.com/office/officeart/2005/8/layout/vProcess5"/>
    <dgm:cxn modelId="{1463E63F-7BD8-46F0-AD2B-20B4D3C8EDDD}" type="presParOf" srcId="{E27EB924-8582-41F9-96DD-3625FE9C724D}" destId="{AC55C1A8-A2B1-48F0-B8C0-A43697491B4A}" srcOrd="3" destOrd="0" presId="urn:microsoft.com/office/officeart/2005/8/layout/vProcess5"/>
    <dgm:cxn modelId="{95D4B4C4-D27C-47EB-93C8-4E6AA844542A}" type="presParOf" srcId="{E27EB924-8582-41F9-96DD-3625FE9C724D}" destId="{1F5C5F31-7264-40FA-A1DD-268AE8DFACA8}" srcOrd="4" destOrd="0" presId="urn:microsoft.com/office/officeart/2005/8/layout/vProcess5"/>
    <dgm:cxn modelId="{F4200D29-C20F-49D0-9476-BB88E53E3264}" type="presParOf" srcId="{E27EB924-8582-41F9-96DD-3625FE9C724D}" destId="{95F948AD-23D1-486A-AF4E-1795120C3293}" srcOrd="5" destOrd="0" presId="urn:microsoft.com/office/officeart/2005/8/layout/vProcess5"/>
    <dgm:cxn modelId="{BCB3BD0C-4B38-424B-BE2E-DD3D2CA72595}" type="presParOf" srcId="{E27EB924-8582-41F9-96DD-3625FE9C724D}" destId="{DAE71816-22BB-4525-B37F-8B9E84AAA026}" srcOrd="6" destOrd="0" presId="urn:microsoft.com/office/officeart/2005/8/layout/vProcess5"/>
    <dgm:cxn modelId="{0D611509-B10F-4E0F-8FA0-47A38D977E0E}" type="presParOf" srcId="{E27EB924-8582-41F9-96DD-3625FE9C724D}" destId="{5B58034A-37D8-48E2-8BAD-6D95D8FAD5A0}" srcOrd="7" destOrd="0" presId="urn:microsoft.com/office/officeart/2005/8/layout/vProcess5"/>
    <dgm:cxn modelId="{8ABFE502-EB17-4644-9A7A-D1BC310F66C9}" type="presParOf" srcId="{E27EB924-8582-41F9-96DD-3625FE9C724D}" destId="{75A59146-3A3E-4C0B-8920-7EF25097574D}" srcOrd="8" destOrd="0" presId="urn:microsoft.com/office/officeart/2005/8/layout/vProcess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BD0BF1-FDE5-488C-B781-4977960B68BE}" type="doc">
      <dgm:prSet loTypeId="urn:microsoft.com/office/officeart/2005/8/layout/arrow2" loCatId="process" qsTypeId="urn:microsoft.com/office/officeart/2005/8/quickstyle/simple2" qsCatId="simple" csTypeId="urn:microsoft.com/office/officeart/2005/8/colors/accent1_2" csCatId="accent1" phldr="1"/>
      <dgm:spPr/>
    </dgm:pt>
    <dgm:pt modelId="{24138F98-BEB4-404E-A038-BF7A5B0BC62D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初級產品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1DFE74BC-1B16-4252-90AB-97D069F8D0F7}" type="parTrans" cxnId="{569FA918-5459-443B-8C6B-7BF9A7A14567}">
      <dgm:prSet/>
      <dgm:spPr/>
      <dgm:t>
        <a:bodyPr/>
        <a:lstStyle/>
        <a:p>
          <a:endParaRPr lang="zh-TW" altLang="en-US"/>
        </a:p>
      </dgm:t>
    </dgm:pt>
    <dgm:pt modelId="{8B7B6FD9-67DD-4EC9-97D7-487261A33627}" type="sibTrans" cxnId="{569FA918-5459-443B-8C6B-7BF9A7A14567}">
      <dgm:prSet/>
      <dgm:spPr/>
      <dgm:t>
        <a:bodyPr/>
        <a:lstStyle/>
        <a:p>
          <a:endParaRPr lang="zh-TW" altLang="en-US"/>
        </a:p>
      </dgm:t>
    </dgm:pt>
    <dgm:pt modelId="{66D2C3FB-4AAF-4A9B-BA7B-E50E1423237C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商品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F1D392D0-914A-46BF-94AA-E6A8D53ECC30}" type="parTrans" cxnId="{1CA228B7-9DF9-4C57-9C09-86491F7E0BA9}">
      <dgm:prSet/>
      <dgm:spPr/>
      <dgm:t>
        <a:bodyPr/>
        <a:lstStyle/>
        <a:p>
          <a:endParaRPr lang="zh-TW" altLang="en-US"/>
        </a:p>
      </dgm:t>
    </dgm:pt>
    <dgm:pt modelId="{5FB6D7FB-602D-4AAF-BE61-ECB5C1ECF416}" type="sibTrans" cxnId="{1CA228B7-9DF9-4C57-9C09-86491F7E0BA9}">
      <dgm:prSet/>
      <dgm:spPr/>
      <dgm:t>
        <a:bodyPr/>
        <a:lstStyle/>
        <a:p>
          <a:endParaRPr lang="zh-TW" altLang="en-US"/>
        </a:p>
      </dgm:t>
    </dgm:pt>
    <dgm:pt modelId="{D9CFE0D1-7950-40CA-8B72-714BF3833D20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服務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FB79FFA-B4EB-4B99-95A0-4210E6DEAC7A}" type="parTrans" cxnId="{F974B6A7-6597-48DC-AAD7-BF96DD25E3FC}">
      <dgm:prSet/>
      <dgm:spPr/>
      <dgm:t>
        <a:bodyPr/>
        <a:lstStyle/>
        <a:p>
          <a:endParaRPr lang="zh-TW" altLang="en-US"/>
        </a:p>
      </dgm:t>
    </dgm:pt>
    <dgm:pt modelId="{4CD3A765-F8F6-440B-B1FB-A6C94BF4F34E}" type="sibTrans" cxnId="{F974B6A7-6597-48DC-AAD7-BF96DD25E3FC}">
      <dgm:prSet/>
      <dgm:spPr/>
      <dgm:t>
        <a:bodyPr/>
        <a:lstStyle/>
        <a:p>
          <a:endParaRPr lang="zh-TW" altLang="en-US"/>
        </a:p>
      </dgm:t>
    </dgm:pt>
    <dgm:pt modelId="{C95E7713-982A-493E-AE5B-E8D330982827}" type="pres">
      <dgm:prSet presAssocID="{70BD0BF1-FDE5-488C-B781-4977960B68BE}" presName="arrowDiagram" presStyleCnt="0">
        <dgm:presLayoutVars>
          <dgm:chMax val="5"/>
          <dgm:dir/>
          <dgm:resizeHandles val="exact"/>
        </dgm:presLayoutVars>
      </dgm:prSet>
      <dgm:spPr/>
    </dgm:pt>
    <dgm:pt modelId="{DCA69A13-11C2-4604-8240-079251836DD8}" type="pres">
      <dgm:prSet presAssocID="{70BD0BF1-FDE5-488C-B781-4977960B68BE}" presName="arrow" presStyleLbl="bgShp" presStyleIdx="0" presStyleCnt="1"/>
      <dgm:spPr/>
    </dgm:pt>
    <dgm:pt modelId="{AF5C97F3-A399-445A-A1EC-EE8E4C40605E}" type="pres">
      <dgm:prSet presAssocID="{70BD0BF1-FDE5-488C-B781-4977960B68BE}" presName="arrowDiagram3" presStyleCnt="0"/>
      <dgm:spPr/>
    </dgm:pt>
    <dgm:pt modelId="{2A6A6AD6-8802-4202-9FA6-90B76905AAFB}" type="pres">
      <dgm:prSet presAssocID="{24138F98-BEB4-404E-A038-BF7A5B0BC62D}" presName="bullet3a" presStyleLbl="node1" presStyleIdx="0" presStyleCnt="3"/>
      <dgm:spPr/>
    </dgm:pt>
    <dgm:pt modelId="{C1E08788-B98D-4E4E-8F4F-29699717026E}" type="pres">
      <dgm:prSet presAssocID="{24138F98-BEB4-404E-A038-BF7A5B0BC62D}" presName="textBox3a" presStyleLbl="revTx" presStyleIdx="0" presStyleCnt="3" custScaleX="1033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BC3119-BFE6-4368-9D6E-F800D6889431}" type="pres">
      <dgm:prSet presAssocID="{66D2C3FB-4AAF-4A9B-BA7B-E50E1423237C}" presName="bullet3b" presStyleLbl="node1" presStyleIdx="1" presStyleCnt="3"/>
      <dgm:spPr/>
    </dgm:pt>
    <dgm:pt modelId="{64091DBD-9124-4FA3-9F1E-9BE01799C0B1}" type="pres">
      <dgm:prSet presAssocID="{66D2C3FB-4AAF-4A9B-BA7B-E50E1423237C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3D421D-559D-4EC3-AFAE-E3CC62E1C8EA}" type="pres">
      <dgm:prSet presAssocID="{D9CFE0D1-7950-40CA-8B72-714BF3833D20}" presName="bullet3c" presStyleLbl="node1" presStyleIdx="2" presStyleCnt="3"/>
      <dgm:spPr/>
    </dgm:pt>
    <dgm:pt modelId="{48FC58F6-4625-4A14-AB2A-2A851570180A}" type="pres">
      <dgm:prSet presAssocID="{D9CFE0D1-7950-40CA-8B72-714BF3833D20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69FA918-5459-443B-8C6B-7BF9A7A14567}" srcId="{70BD0BF1-FDE5-488C-B781-4977960B68BE}" destId="{24138F98-BEB4-404E-A038-BF7A5B0BC62D}" srcOrd="0" destOrd="0" parTransId="{1DFE74BC-1B16-4252-90AB-97D069F8D0F7}" sibTransId="{8B7B6FD9-67DD-4EC9-97D7-487261A33627}"/>
    <dgm:cxn modelId="{082914D5-550E-47C9-81C4-D4A11A133A9B}" type="presOf" srcId="{24138F98-BEB4-404E-A038-BF7A5B0BC62D}" destId="{C1E08788-B98D-4E4E-8F4F-29699717026E}" srcOrd="0" destOrd="0" presId="urn:microsoft.com/office/officeart/2005/8/layout/arrow2"/>
    <dgm:cxn modelId="{4B8FF05D-6042-4D3F-AD40-AEDF43033433}" type="presOf" srcId="{66D2C3FB-4AAF-4A9B-BA7B-E50E1423237C}" destId="{64091DBD-9124-4FA3-9F1E-9BE01799C0B1}" srcOrd="0" destOrd="0" presId="urn:microsoft.com/office/officeart/2005/8/layout/arrow2"/>
    <dgm:cxn modelId="{1CA228B7-9DF9-4C57-9C09-86491F7E0BA9}" srcId="{70BD0BF1-FDE5-488C-B781-4977960B68BE}" destId="{66D2C3FB-4AAF-4A9B-BA7B-E50E1423237C}" srcOrd="1" destOrd="0" parTransId="{F1D392D0-914A-46BF-94AA-E6A8D53ECC30}" sibTransId="{5FB6D7FB-602D-4AAF-BE61-ECB5C1ECF416}"/>
    <dgm:cxn modelId="{F974B6A7-6597-48DC-AAD7-BF96DD25E3FC}" srcId="{70BD0BF1-FDE5-488C-B781-4977960B68BE}" destId="{D9CFE0D1-7950-40CA-8B72-714BF3833D20}" srcOrd="2" destOrd="0" parTransId="{BFB79FFA-B4EB-4B99-95A0-4210E6DEAC7A}" sibTransId="{4CD3A765-F8F6-440B-B1FB-A6C94BF4F34E}"/>
    <dgm:cxn modelId="{42084041-631B-4702-93DF-7DE5BADBA93F}" type="presOf" srcId="{70BD0BF1-FDE5-488C-B781-4977960B68BE}" destId="{C95E7713-982A-493E-AE5B-E8D330982827}" srcOrd="0" destOrd="0" presId="urn:microsoft.com/office/officeart/2005/8/layout/arrow2"/>
    <dgm:cxn modelId="{43C54D5F-E555-4F5C-AAF7-A8E34572CCD5}" type="presOf" srcId="{D9CFE0D1-7950-40CA-8B72-714BF3833D20}" destId="{48FC58F6-4625-4A14-AB2A-2A851570180A}" srcOrd="0" destOrd="0" presId="urn:microsoft.com/office/officeart/2005/8/layout/arrow2"/>
    <dgm:cxn modelId="{EFE9A2C1-B9AF-43CE-987E-0F5EA7AE47E6}" type="presParOf" srcId="{C95E7713-982A-493E-AE5B-E8D330982827}" destId="{DCA69A13-11C2-4604-8240-079251836DD8}" srcOrd="0" destOrd="0" presId="urn:microsoft.com/office/officeart/2005/8/layout/arrow2"/>
    <dgm:cxn modelId="{C53A21BB-4013-4CE6-86FE-B9956C817F04}" type="presParOf" srcId="{C95E7713-982A-493E-AE5B-E8D330982827}" destId="{AF5C97F3-A399-445A-A1EC-EE8E4C40605E}" srcOrd="1" destOrd="0" presId="urn:microsoft.com/office/officeart/2005/8/layout/arrow2"/>
    <dgm:cxn modelId="{629346C3-EDF5-4DCA-A74D-AE71C0789E4F}" type="presParOf" srcId="{AF5C97F3-A399-445A-A1EC-EE8E4C40605E}" destId="{2A6A6AD6-8802-4202-9FA6-90B76905AAFB}" srcOrd="0" destOrd="0" presId="urn:microsoft.com/office/officeart/2005/8/layout/arrow2"/>
    <dgm:cxn modelId="{92629903-170B-4E07-9128-F9C89CF9D565}" type="presParOf" srcId="{AF5C97F3-A399-445A-A1EC-EE8E4C40605E}" destId="{C1E08788-B98D-4E4E-8F4F-29699717026E}" srcOrd="1" destOrd="0" presId="urn:microsoft.com/office/officeart/2005/8/layout/arrow2"/>
    <dgm:cxn modelId="{05A3BF9B-E090-4906-B4DC-547D1DAFF8C0}" type="presParOf" srcId="{AF5C97F3-A399-445A-A1EC-EE8E4C40605E}" destId="{01BC3119-BFE6-4368-9D6E-F800D6889431}" srcOrd="2" destOrd="0" presId="urn:microsoft.com/office/officeart/2005/8/layout/arrow2"/>
    <dgm:cxn modelId="{B08C1608-366D-4676-AD91-9A5DFE62F088}" type="presParOf" srcId="{AF5C97F3-A399-445A-A1EC-EE8E4C40605E}" destId="{64091DBD-9124-4FA3-9F1E-9BE01799C0B1}" srcOrd="3" destOrd="0" presId="urn:microsoft.com/office/officeart/2005/8/layout/arrow2"/>
    <dgm:cxn modelId="{C1DD5A1C-0A12-49CE-AE18-0EE5F2118C45}" type="presParOf" srcId="{AF5C97F3-A399-445A-A1EC-EE8E4C40605E}" destId="{E03D421D-559D-4EC3-AFAE-E3CC62E1C8EA}" srcOrd="4" destOrd="0" presId="urn:microsoft.com/office/officeart/2005/8/layout/arrow2"/>
    <dgm:cxn modelId="{C1AB010A-0EAA-4AD5-A136-BEC076B486B7}" type="presParOf" srcId="{AF5C97F3-A399-445A-A1EC-EE8E4C40605E}" destId="{48FC58F6-4625-4A14-AB2A-2A851570180A}" srcOrd="5" destOrd="0" presId="urn:microsoft.com/office/officeart/2005/8/layout/arrow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893DC2-2939-4CB7-97A8-961B75C5F015}" type="doc">
      <dgm:prSet loTypeId="urn:microsoft.com/office/officeart/2005/8/layout/arrow2" loCatId="process" qsTypeId="urn:microsoft.com/office/officeart/2005/8/quickstyle/simple5" qsCatId="simple" csTypeId="urn:microsoft.com/office/officeart/2005/8/colors/colorful5" csCatId="colorful" phldr="1"/>
      <dgm:spPr/>
    </dgm:pt>
    <dgm:pt modelId="{52740A6F-AD41-453D-A6A5-B2BC3CF01F8C}">
      <dgm:prSet phldrT="[文字]" custT="1"/>
      <dgm:spPr/>
      <dgm:t>
        <a:bodyPr/>
        <a:lstStyle/>
        <a:p>
          <a:r>
            <a:rPr lang="zh-TW" altLang="en-US" sz="3200" dirty="0" smtClean="0">
              <a:latin typeface="微軟正黑體" pitchFamily="34" charset="-120"/>
              <a:ea typeface="微軟正黑體" pitchFamily="34" charset="-120"/>
              <a:cs typeface="全字庫正楷體" pitchFamily="2" charset="-120"/>
            </a:rPr>
            <a:t>初級產品</a:t>
          </a:r>
          <a:endParaRPr lang="zh-TW" altLang="en-US" sz="3200" dirty="0">
            <a:latin typeface="微軟正黑體" pitchFamily="34" charset="-120"/>
            <a:ea typeface="微軟正黑體" pitchFamily="34" charset="-120"/>
            <a:cs typeface="全字庫正楷體" pitchFamily="2" charset="-120"/>
          </a:endParaRPr>
        </a:p>
      </dgm:t>
    </dgm:pt>
    <dgm:pt modelId="{27BADCCC-F4A3-46CB-A73B-ED65E5530150}" type="parTrans" cxnId="{EA934B1A-ABC8-4BB6-8621-CE7A6D2DC55D}">
      <dgm:prSet/>
      <dgm:spPr/>
      <dgm:t>
        <a:bodyPr/>
        <a:lstStyle/>
        <a:p>
          <a:endParaRPr lang="zh-TW" altLang="en-US"/>
        </a:p>
      </dgm:t>
    </dgm:pt>
    <dgm:pt modelId="{69F3299F-6F42-4465-A0FB-A4634AAEF8C2}" type="sibTrans" cxnId="{EA934B1A-ABC8-4BB6-8621-CE7A6D2DC55D}">
      <dgm:prSet/>
      <dgm:spPr/>
      <dgm:t>
        <a:bodyPr/>
        <a:lstStyle/>
        <a:p>
          <a:endParaRPr lang="zh-TW" altLang="en-US"/>
        </a:p>
      </dgm:t>
    </dgm:pt>
    <dgm:pt modelId="{00612B12-8354-4AA1-BD58-C8FDE37F0361}">
      <dgm:prSet phldrT="[文字]" custT="1"/>
      <dgm:spPr/>
      <dgm:t>
        <a:bodyPr/>
        <a:lstStyle/>
        <a:p>
          <a:r>
            <a:rPr lang="zh-TW" altLang="en-US" sz="3600" dirty="0" smtClean="0">
              <a:latin typeface="微軟正黑體" pitchFamily="34" charset="-120"/>
              <a:ea typeface="微軟正黑體" pitchFamily="34" charset="-120"/>
              <a:cs typeface="全字庫正楷體" pitchFamily="2" charset="-120"/>
            </a:rPr>
            <a:t>產品</a:t>
          </a:r>
          <a:endParaRPr lang="zh-TW" altLang="en-US" sz="3600" dirty="0">
            <a:latin typeface="微軟正黑體" pitchFamily="34" charset="-120"/>
            <a:ea typeface="微軟正黑體" pitchFamily="34" charset="-120"/>
            <a:cs typeface="全字庫正楷體" pitchFamily="2" charset="-120"/>
          </a:endParaRPr>
        </a:p>
      </dgm:t>
    </dgm:pt>
    <dgm:pt modelId="{02A8A0B5-B31D-4E1A-8E71-00A5A03C8D2E}" type="parTrans" cxnId="{6AC17721-2CEC-4F60-AF38-3CE98D27BDE8}">
      <dgm:prSet/>
      <dgm:spPr/>
      <dgm:t>
        <a:bodyPr/>
        <a:lstStyle/>
        <a:p>
          <a:endParaRPr lang="zh-TW" altLang="en-US"/>
        </a:p>
      </dgm:t>
    </dgm:pt>
    <dgm:pt modelId="{95F00C6F-3D4E-46A6-B84C-83A1C152D0E2}" type="sibTrans" cxnId="{6AC17721-2CEC-4F60-AF38-3CE98D27BDE8}">
      <dgm:prSet/>
      <dgm:spPr/>
      <dgm:t>
        <a:bodyPr/>
        <a:lstStyle/>
        <a:p>
          <a:endParaRPr lang="zh-TW" altLang="en-US"/>
        </a:p>
      </dgm:t>
    </dgm:pt>
    <dgm:pt modelId="{6D1C86B6-A882-4390-98D2-026EF377D1E9}">
      <dgm:prSet phldrT="[文字]" custT="1"/>
      <dgm:spPr/>
      <dgm:t>
        <a:bodyPr/>
        <a:lstStyle/>
        <a:p>
          <a:r>
            <a:rPr lang="zh-TW" altLang="en-US" sz="3600" dirty="0" smtClean="0">
              <a:latin typeface="微軟正黑體" pitchFamily="34" charset="-120"/>
              <a:ea typeface="微軟正黑體" pitchFamily="34" charset="-120"/>
              <a:cs typeface="全字庫正楷體" pitchFamily="2" charset="-120"/>
            </a:rPr>
            <a:t>服務</a:t>
          </a:r>
          <a:endParaRPr lang="zh-TW" altLang="en-US" sz="3600" dirty="0">
            <a:latin typeface="微軟正黑體" pitchFamily="34" charset="-120"/>
            <a:ea typeface="微軟正黑體" pitchFamily="34" charset="-120"/>
            <a:cs typeface="全字庫正楷體" pitchFamily="2" charset="-120"/>
          </a:endParaRPr>
        </a:p>
      </dgm:t>
    </dgm:pt>
    <dgm:pt modelId="{29A1B1F2-1FCA-4D47-8C5C-B330149F3C25}" type="parTrans" cxnId="{6829EDB0-488E-448F-989D-2345DF5195D4}">
      <dgm:prSet/>
      <dgm:spPr/>
      <dgm:t>
        <a:bodyPr/>
        <a:lstStyle/>
        <a:p>
          <a:endParaRPr lang="zh-TW" altLang="en-US"/>
        </a:p>
      </dgm:t>
    </dgm:pt>
    <dgm:pt modelId="{3AF5B8D7-B42F-477C-A315-0E12FFC91821}" type="sibTrans" cxnId="{6829EDB0-488E-448F-989D-2345DF5195D4}">
      <dgm:prSet/>
      <dgm:spPr/>
      <dgm:t>
        <a:bodyPr/>
        <a:lstStyle/>
        <a:p>
          <a:endParaRPr lang="zh-TW" altLang="en-US"/>
        </a:p>
      </dgm:t>
    </dgm:pt>
    <dgm:pt modelId="{9DFF2710-779C-4D31-9309-E17736B13B93}" type="pres">
      <dgm:prSet presAssocID="{E0893DC2-2939-4CB7-97A8-961B75C5F015}" presName="arrowDiagram" presStyleCnt="0">
        <dgm:presLayoutVars>
          <dgm:chMax val="5"/>
          <dgm:dir/>
          <dgm:resizeHandles val="exact"/>
        </dgm:presLayoutVars>
      </dgm:prSet>
      <dgm:spPr/>
    </dgm:pt>
    <dgm:pt modelId="{27D324D1-C102-47D9-946F-1215759A65EA}" type="pres">
      <dgm:prSet presAssocID="{E0893DC2-2939-4CB7-97A8-961B75C5F015}" presName="arrow" presStyleLbl="bgShp" presStyleIdx="0" presStyleCnt="1"/>
      <dgm:spPr/>
    </dgm:pt>
    <dgm:pt modelId="{03686358-93CA-43E4-BD0B-BC72BD18D896}" type="pres">
      <dgm:prSet presAssocID="{E0893DC2-2939-4CB7-97A8-961B75C5F015}" presName="arrowDiagram3" presStyleCnt="0"/>
      <dgm:spPr/>
    </dgm:pt>
    <dgm:pt modelId="{035BD1F3-4346-445F-8F4D-815702E521FF}" type="pres">
      <dgm:prSet presAssocID="{52740A6F-AD41-453D-A6A5-B2BC3CF01F8C}" presName="bullet3a" presStyleLbl="node1" presStyleIdx="0" presStyleCnt="3"/>
      <dgm:spPr/>
    </dgm:pt>
    <dgm:pt modelId="{B1142DE0-1DA6-430D-8DD8-4F2F4D908FD0}" type="pres">
      <dgm:prSet presAssocID="{52740A6F-AD41-453D-A6A5-B2BC3CF01F8C}" presName="textBox3a" presStyleLbl="revTx" presStyleIdx="0" presStyleCnt="3" custAng="0" custScaleX="157801" custLinFactNeighborY="29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DD98B8-5DCC-4FC0-AF3C-AC8B3BD5D4ED}" type="pres">
      <dgm:prSet presAssocID="{00612B12-8354-4AA1-BD58-C8FDE37F0361}" presName="bullet3b" presStyleLbl="node1" presStyleIdx="1" presStyleCnt="3"/>
      <dgm:spPr/>
    </dgm:pt>
    <dgm:pt modelId="{347E33DA-9F09-42A9-A90A-34843988161C}" type="pres">
      <dgm:prSet presAssocID="{00612B12-8354-4AA1-BD58-C8FDE37F0361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CF4638-AC4C-4164-A26E-ABAC188CDD1F}" type="pres">
      <dgm:prSet presAssocID="{6D1C86B6-A882-4390-98D2-026EF377D1E9}" presName="bullet3c" presStyleLbl="node1" presStyleIdx="2" presStyleCnt="3"/>
      <dgm:spPr/>
    </dgm:pt>
    <dgm:pt modelId="{4B9A8554-94EE-4E84-9949-E1A36B160FD5}" type="pres">
      <dgm:prSet presAssocID="{6D1C86B6-A882-4390-98D2-026EF377D1E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A934B1A-ABC8-4BB6-8621-CE7A6D2DC55D}" srcId="{E0893DC2-2939-4CB7-97A8-961B75C5F015}" destId="{52740A6F-AD41-453D-A6A5-B2BC3CF01F8C}" srcOrd="0" destOrd="0" parTransId="{27BADCCC-F4A3-46CB-A73B-ED65E5530150}" sibTransId="{69F3299F-6F42-4465-A0FB-A4634AAEF8C2}"/>
    <dgm:cxn modelId="{3C6AD8FF-5FAA-431F-B8F1-313892F2EB47}" type="presOf" srcId="{52740A6F-AD41-453D-A6A5-B2BC3CF01F8C}" destId="{B1142DE0-1DA6-430D-8DD8-4F2F4D908FD0}" srcOrd="0" destOrd="0" presId="urn:microsoft.com/office/officeart/2005/8/layout/arrow2"/>
    <dgm:cxn modelId="{4E99AAF3-A654-4338-B443-8B9BDFCC7E2F}" type="presOf" srcId="{00612B12-8354-4AA1-BD58-C8FDE37F0361}" destId="{347E33DA-9F09-42A9-A90A-34843988161C}" srcOrd="0" destOrd="0" presId="urn:microsoft.com/office/officeart/2005/8/layout/arrow2"/>
    <dgm:cxn modelId="{4D70FDEA-39CC-412F-A5F8-5BB3B26A3081}" type="presOf" srcId="{6D1C86B6-A882-4390-98D2-026EF377D1E9}" destId="{4B9A8554-94EE-4E84-9949-E1A36B160FD5}" srcOrd="0" destOrd="0" presId="urn:microsoft.com/office/officeart/2005/8/layout/arrow2"/>
    <dgm:cxn modelId="{6829EDB0-488E-448F-989D-2345DF5195D4}" srcId="{E0893DC2-2939-4CB7-97A8-961B75C5F015}" destId="{6D1C86B6-A882-4390-98D2-026EF377D1E9}" srcOrd="2" destOrd="0" parTransId="{29A1B1F2-1FCA-4D47-8C5C-B330149F3C25}" sibTransId="{3AF5B8D7-B42F-477C-A315-0E12FFC91821}"/>
    <dgm:cxn modelId="{EFA861CC-3455-4201-B1C1-B975BB5E80E9}" type="presOf" srcId="{E0893DC2-2939-4CB7-97A8-961B75C5F015}" destId="{9DFF2710-779C-4D31-9309-E17736B13B93}" srcOrd="0" destOrd="0" presId="urn:microsoft.com/office/officeart/2005/8/layout/arrow2"/>
    <dgm:cxn modelId="{6AC17721-2CEC-4F60-AF38-3CE98D27BDE8}" srcId="{E0893DC2-2939-4CB7-97A8-961B75C5F015}" destId="{00612B12-8354-4AA1-BD58-C8FDE37F0361}" srcOrd="1" destOrd="0" parTransId="{02A8A0B5-B31D-4E1A-8E71-00A5A03C8D2E}" sibTransId="{95F00C6F-3D4E-46A6-B84C-83A1C152D0E2}"/>
    <dgm:cxn modelId="{FFCEE859-ADBB-4A47-B011-EAA073566057}" type="presParOf" srcId="{9DFF2710-779C-4D31-9309-E17736B13B93}" destId="{27D324D1-C102-47D9-946F-1215759A65EA}" srcOrd="0" destOrd="0" presId="urn:microsoft.com/office/officeart/2005/8/layout/arrow2"/>
    <dgm:cxn modelId="{4F1CF553-2353-4AFC-A454-809636B75A9C}" type="presParOf" srcId="{9DFF2710-779C-4D31-9309-E17736B13B93}" destId="{03686358-93CA-43E4-BD0B-BC72BD18D896}" srcOrd="1" destOrd="0" presId="urn:microsoft.com/office/officeart/2005/8/layout/arrow2"/>
    <dgm:cxn modelId="{B900BE4C-7C38-4AF7-B20F-C40A6F554C1E}" type="presParOf" srcId="{03686358-93CA-43E4-BD0B-BC72BD18D896}" destId="{035BD1F3-4346-445F-8F4D-815702E521FF}" srcOrd="0" destOrd="0" presId="urn:microsoft.com/office/officeart/2005/8/layout/arrow2"/>
    <dgm:cxn modelId="{314E55D4-3D15-438B-B918-0BC8DADD1EF1}" type="presParOf" srcId="{03686358-93CA-43E4-BD0B-BC72BD18D896}" destId="{B1142DE0-1DA6-430D-8DD8-4F2F4D908FD0}" srcOrd="1" destOrd="0" presId="urn:microsoft.com/office/officeart/2005/8/layout/arrow2"/>
    <dgm:cxn modelId="{62E2CD41-8840-4A6C-8659-3FC88DF1ACA3}" type="presParOf" srcId="{03686358-93CA-43E4-BD0B-BC72BD18D896}" destId="{59DD98B8-5DCC-4FC0-AF3C-AC8B3BD5D4ED}" srcOrd="2" destOrd="0" presId="urn:microsoft.com/office/officeart/2005/8/layout/arrow2"/>
    <dgm:cxn modelId="{2C6AFC09-38B3-446D-8DDA-176E70B61F6C}" type="presParOf" srcId="{03686358-93CA-43E4-BD0B-BC72BD18D896}" destId="{347E33DA-9F09-42A9-A90A-34843988161C}" srcOrd="3" destOrd="0" presId="urn:microsoft.com/office/officeart/2005/8/layout/arrow2"/>
    <dgm:cxn modelId="{75DB6B33-355E-4B8E-84BC-4A965AC6EFD4}" type="presParOf" srcId="{03686358-93CA-43E4-BD0B-BC72BD18D896}" destId="{F5CF4638-AC4C-4164-A26E-ABAC188CDD1F}" srcOrd="4" destOrd="0" presId="urn:microsoft.com/office/officeart/2005/8/layout/arrow2"/>
    <dgm:cxn modelId="{3CE067E9-A3B6-4D59-9EC7-F58BE7F66685}" type="presParOf" srcId="{03686358-93CA-43E4-BD0B-BC72BD18D896}" destId="{4B9A8554-94EE-4E84-9949-E1A36B160FD5}" srcOrd="5" destOrd="0" presId="urn:microsoft.com/office/officeart/2005/8/layout/arrow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65C5E9-EE56-4C44-99E8-6DA88C87FCD2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78F68B-F142-4235-BC45-A74FCAFB8EC5}">
      <dgm:prSet phldrT="[文字]" custT="1"/>
      <dgm:spPr/>
      <dgm:t>
        <a:bodyPr/>
        <a:lstStyle/>
        <a:p>
          <a: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  <a:t>1960</a:t>
          </a:r>
        </a:p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年代前</a:t>
          </a:r>
          <a:endParaRPr lang="zh-TW" altLang="en-US" sz="2800" dirty="0">
            <a:latin typeface="微軟正黑體" pitchFamily="34" charset="-120"/>
            <a:ea typeface="微軟正黑體" pitchFamily="34" charset="-120"/>
          </a:endParaRPr>
        </a:p>
      </dgm:t>
    </dgm:pt>
    <dgm:pt modelId="{AD21BCE3-3EB5-49CB-8CB1-6AA7695D0923}" type="parTrans" cxnId="{35293604-2EE8-4B4D-929B-8F5DCF551D94}">
      <dgm:prSet/>
      <dgm:spPr/>
      <dgm:t>
        <a:bodyPr/>
        <a:lstStyle/>
        <a:p>
          <a:endParaRPr lang="zh-TW" altLang="en-US"/>
        </a:p>
      </dgm:t>
    </dgm:pt>
    <dgm:pt modelId="{54CA4C1B-F092-4A96-B20B-AEE36C258263}" type="sibTrans" cxnId="{35293604-2EE8-4B4D-929B-8F5DCF551D94}">
      <dgm:prSet/>
      <dgm:spPr/>
      <dgm:t>
        <a:bodyPr/>
        <a:lstStyle/>
        <a:p>
          <a:endParaRPr lang="zh-TW" altLang="en-US"/>
        </a:p>
      </dgm:t>
    </dgm:pt>
    <dgm:pt modelId="{8DD34129-0DB2-48BA-A5FE-99FFCB142C65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父母為小孩舉辦慶生會，媽媽總是親手烤蛋糕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A62DFBB6-577A-461B-8510-841B591737C7}" type="parTrans" cxnId="{49A58DCA-CB00-40AC-9EC9-8044EFD9BB05}">
      <dgm:prSet/>
      <dgm:spPr/>
      <dgm:t>
        <a:bodyPr/>
        <a:lstStyle/>
        <a:p>
          <a:endParaRPr lang="zh-TW" altLang="en-US"/>
        </a:p>
      </dgm:t>
    </dgm:pt>
    <dgm:pt modelId="{93F2B196-8A71-49FF-87A9-64C32D5D3D3E}" type="sibTrans" cxnId="{49A58DCA-CB00-40AC-9EC9-8044EFD9BB05}">
      <dgm:prSet/>
      <dgm:spPr/>
      <dgm:t>
        <a:bodyPr/>
        <a:lstStyle/>
        <a:p>
          <a:endParaRPr lang="zh-TW" altLang="en-US"/>
        </a:p>
      </dgm:t>
    </dgm:pt>
    <dgm:pt modelId="{76027442-9C7E-471E-A735-67ABD6074F98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花費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：牛油、糖、雞蛋、麵粉、牛奶、可可約一毛兩毛或三毛</a:t>
          </a:r>
          <a:r>
            <a:rPr lang="en-US" altLang="zh-TW" sz="2000" dirty="0" smtClean="0">
              <a:latin typeface="新細明體"/>
              <a:ea typeface="新細明體"/>
            </a:rPr>
            <a:t>…</a:t>
          </a:r>
          <a:endParaRPr lang="zh-TW" altLang="en-US" sz="2000" dirty="0"/>
        </a:p>
      </dgm:t>
    </dgm:pt>
    <dgm:pt modelId="{2CAD9020-08C3-4DE2-A4CC-6263FD7B59AB}" type="parTrans" cxnId="{0774E914-5054-4810-B94E-71FE42B838EA}">
      <dgm:prSet/>
      <dgm:spPr/>
      <dgm:t>
        <a:bodyPr/>
        <a:lstStyle/>
        <a:p>
          <a:endParaRPr lang="zh-TW" altLang="en-US"/>
        </a:p>
      </dgm:t>
    </dgm:pt>
    <dgm:pt modelId="{3A214F21-E8BA-4820-9EA6-130BDA292325}" type="sibTrans" cxnId="{0774E914-5054-4810-B94E-71FE42B838EA}">
      <dgm:prSet/>
      <dgm:spPr/>
      <dgm:t>
        <a:bodyPr/>
        <a:lstStyle/>
        <a:p>
          <a:endParaRPr lang="zh-TW" altLang="en-US"/>
        </a:p>
      </dgm:t>
    </dgm:pt>
    <dgm:pt modelId="{6539B8EF-819E-47E2-8E8F-0BECC2FE2AAE}" type="pres">
      <dgm:prSet presAssocID="{FB65C5E9-EE56-4C44-99E8-6DA88C87FCD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4E444E5A-82D6-4E05-97F3-48116FFE9527}" type="pres">
      <dgm:prSet presAssocID="{2278F68B-F142-4235-BC45-A74FCAFB8EC5}" presName="posSpace" presStyleCnt="0"/>
      <dgm:spPr/>
    </dgm:pt>
    <dgm:pt modelId="{83FDCEFC-9A84-4BCF-BD2D-F03F478CEDD8}" type="pres">
      <dgm:prSet presAssocID="{2278F68B-F142-4235-BC45-A74FCAFB8EC5}" presName="vertFlow" presStyleCnt="0"/>
      <dgm:spPr/>
    </dgm:pt>
    <dgm:pt modelId="{B92F1984-AD9D-4102-8810-1E52CC31D865}" type="pres">
      <dgm:prSet presAssocID="{2278F68B-F142-4235-BC45-A74FCAFB8EC5}" presName="topSpace" presStyleCnt="0"/>
      <dgm:spPr/>
    </dgm:pt>
    <dgm:pt modelId="{BB439E05-5A65-40CF-A715-89501BD8886F}" type="pres">
      <dgm:prSet presAssocID="{2278F68B-F142-4235-BC45-A74FCAFB8EC5}" presName="firstComp" presStyleCnt="0"/>
      <dgm:spPr/>
    </dgm:pt>
    <dgm:pt modelId="{725F8761-2467-4363-8105-E13DE7155FAE}" type="pres">
      <dgm:prSet presAssocID="{2278F68B-F142-4235-BC45-A74FCAFB8EC5}" presName="firstChild" presStyleLbl="bgAccFollowNode1" presStyleIdx="0" presStyleCnt="2"/>
      <dgm:spPr/>
      <dgm:t>
        <a:bodyPr/>
        <a:lstStyle/>
        <a:p>
          <a:endParaRPr lang="zh-TW" altLang="en-US"/>
        </a:p>
      </dgm:t>
    </dgm:pt>
    <dgm:pt modelId="{CBCDE6EA-8F60-4D54-8A28-76865D0AB233}" type="pres">
      <dgm:prSet presAssocID="{2278F68B-F142-4235-BC45-A74FCAFB8EC5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9A7080-10D0-4332-8807-4E2D287A8750}" type="pres">
      <dgm:prSet presAssocID="{76027442-9C7E-471E-A735-67ABD6074F98}" presName="comp" presStyleCnt="0"/>
      <dgm:spPr/>
    </dgm:pt>
    <dgm:pt modelId="{E48D9C0F-D8FE-44C8-BFE0-11C38633B19F}" type="pres">
      <dgm:prSet presAssocID="{76027442-9C7E-471E-A735-67ABD6074F98}" presName="child" presStyleLbl="bgAccFollowNode1" presStyleIdx="1" presStyleCnt="2"/>
      <dgm:spPr/>
      <dgm:t>
        <a:bodyPr/>
        <a:lstStyle/>
        <a:p>
          <a:endParaRPr lang="zh-TW" altLang="en-US"/>
        </a:p>
      </dgm:t>
    </dgm:pt>
    <dgm:pt modelId="{C864ACE2-2447-4C29-B346-6FD97ABF37FB}" type="pres">
      <dgm:prSet presAssocID="{76027442-9C7E-471E-A735-67ABD6074F98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30AAD5-8555-4290-ACBA-CD188960E402}" type="pres">
      <dgm:prSet presAssocID="{2278F68B-F142-4235-BC45-A74FCAFB8EC5}" presName="negSpace" presStyleCnt="0"/>
      <dgm:spPr/>
    </dgm:pt>
    <dgm:pt modelId="{9469C1E9-7E1D-4945-BE99-7697A9884E3A}" type="pres">
      <dgm:prSet presAssocID="{2278F68B-F142-4235-BC45-A74FCAFB8EC5}" presName="circle" presStyleLbl="node1" presStyleIdx="0" presStyleCnt="1"/>
      <dgm:spPr/>
      <dgm:t>
        <a:bodyPr/>
        <a:lstStyle/>
        <a:p>
          <a:endParaRPr lang="zh-TW" altLang="en-US"/>
        </a:p>
      </dgm:t>
    </dgm:pt>
  </dgm:ptLst>
  <dgm:cxnLst>
    <dgm:cxn modelId="{65B1AE81-A40B-4ECA-96B3-7A6AB5D6BAE6}" type="presOf" srcId="{8DD34129-0DB2-48BA-A5FE-99FFCB142C65}" destId="{725F8761-2467-4363-8105-E13DE7155FAE}" srcOrd="0" destOrd="0" presId="urn:microsoft.com/office/officeart/2005/8/layout/hList9"/>
    <dgm:cxn modelId="{2ADCE9EF-E8C4-48CF-A4D2-9059C805ABF8}" type="presOf" srcId="{8DD34129-0DB2-48BA-A5FE-99FFCB142C65}" destId="{CBCDE6EA-8F60-4D54-8A28-76865D0AB233}" srcOrd="1" destOrd="0" presId="urn:microsoft.com/office/officeart/2005/8/layout/hList9"/>
    <dgm:cxn modelId="{49A58DCA-CB00-40AC-9EC9-8044EFD9BB05}" srcId="{2278F68B-F142-4235-BC45-A74FCAFB8EC5}" destId="{8DD34129-0DB2-48BA-A5FE-99FFCB142C65}" srcOrd="0" destOrd="0" parTransId="{A62DFBB6-577A-461B-8510-841B591737C7}" sibTransId="{93F2B196-8A71-49FF-87A9-64C32D5D3D3E}"/>
    <dgm:cxn modelId="{35293604-2EE8-4B4D-929B-8F5DCF551D94}" srcId="{FB65C5E9-EE56-4C44-99E8-6DA88C87FCD2}" destId="{2278F68B-F142-4235-BC45-A74FCAFB8EC5}" srcOrd="0" destOrd="0" parTransId="{AD21BCE3-3EB5-49CB-8CB1-6AA7695D0923}" sibTransId="{54CA4C1B-F092-4A96-B20B-AEE36C258263}"/>
    <dgm:cxn modelId="{1019F673-165A-430D-9C00-4D850405677F}" type="presOf" srcId="{76027442-9C7E-471E-A735-67ABD6074F98}" destId="{C864ACE2-2447-4C29-B346-6FD97ABF37FB}" srcOrd="1" destOrd="0" presId="urn:microsoft.com/office/officeart/2005/8/layout/hList9"/>
    <dgm:cxn modelId="{203C280C-AAD9-4E10-8AD3-C4A9D8F5706D}" type="presOf" srcId="{2278F68B-F142-4235-BC45-A74FCAFB8EC5}" destId="{9469C1E9-7E1D-4945-BE99-7697A9884E3A}" srcOrd="0" destOrd="0" presId="urn:microsoft.com/office/officeart/2005/8/layout/hList9"/>
    <dgm:cxn modelId="{4237532D-5DE7-45B0-AE73-6952DC31BFE8}" type="presOf" srcId="{76027442-9C7E-471E-A735-67ABD6074F98}" destId="{E48D9C0F-D8FE-44C8-BFE0-11C38633B19F}" srcOrd="0" destOrd="0" presId="urn:microsoft.com/office/officeart/2005/8/layout/hList9"/>
    <dgm:cxn modelId="{0774E914-5054-4810-B94E-71FE42B838EA}" srcId="{2278F68B-F142-4235-BC45-A74FCAFB8EC5}" destId="{76027442-9C7E-471E-A735-67ABD6074F98}" srcOrd="1" destOrd="0" parTransId="{2CAD9020-08C3-4DE2-A4CC-6263FD7B59AB}" sibTransId="{3A214F21-E8BA-4820-9EA6-130BDA292325}"/>
    <dgm:cxn modelId="{AE2A3EA5-6E39-4C51-BC89-7C5A4910C73F}" type="presOf" srcId="{FB65C5E9-EE56-4C44-99E8-6DA88C87FCD2}" destId="{6539B8EF-819E-47E2-8E8F-0BECC2FE2AAE}" srcOrd="0" destOrd="0" presId="urn:microsoft.com/office/officeart/2005/8/layout/hList9"/>
    <dgm:cxn modelId="{2B841A4B-2E34-4C90-AACE-EBB4DAE4FC35}" type="presParOf" srcId="{6539B8EF-819E-47E2-8E8F-0BECC2FE2AAE}" destId="{4E444E5A-82D6-4E05-97F3-48116FFE9527}" srcOrd="0" destOrd="0" presId="urn:microsoft.com/office/officeart/2005/8/layout/hList9"/>
    <dgm:cxn modelId="{AE5C2355-C10B-4599-B621-73F5ECD53B77}" type="presParOf" srcId="{6539B8EF-819E-47E2-8E8F-0BECC2FE2AAE}" destId="{83FDCEFC-9A84-4BCF-BD2D-F03F478CEDD8}" srcOrd="1" destOrd="0" presId="urn:microsoft.com/office/officeart/2005/8/layout/hList9"/>
    <dgm:cxn modelId="{AB91F2EB-A559-44DD-8D2A-00B165DB4869}" type="presParOf" srcId="{83FDCEFC-9A84-4BCF-BD2D-F03F478CEDD8}" destId="{B92F1984-AD9D-4102-8810-1E52CC31D865}" srcOrd="0" destOrd="0" presId="urn:microsoft.com/office/officeart/2005/8/layout/hList9"/>
    <dgm:cxn modelId="{DE862C6C-4930-4E58-9464-D7B33AF37E19}" type="presParOf" srcId="{83FDCEFC-9A84-4BCF-BD2D-F03F478CEDD8}" destId="{BB439E05-5A65-40CF-A715-89501BD8886F}" srcOrd="1" destOrd="0" presId="urn:microsoft.com/office/officeart/2005/8/layout/hList9"/>
    <dgm:cxn modelId="{B6C8A0AE-DB17-4B87-A1E8-FEE5236B1385}" type="presParOf" srcId="{BB439E05-5A65-40CF-A715-89501BD8886F}" destId="{725F8761-2467-4363-8105-E13DE7155FAE}" srcOrd="0" destOrd="0" presId="urn:microsoft.com/office/officeart/2005/8/layout/hList9"/>
    <dgm:cxn modelId="{21406454-5A67-4408-9860-436C56AAB0CC}" type="presParOf" srcId="{BB439E05-5A65-40CF-A715-89501BD8886F}" destId="{CBCDE6EA-8F60-4D54-8A28-76865D0AB233}" srcOrd="1" destOrd="0" presId="urn:microsoft.com/office/officeart/2005/8/layout/hList9"/>
    <dgm:cxn modelId="{CA9EA323-0B9B-475C-BAB7-67A5FC613DBA}" type="presParOf" srcId="{83FDCEFC-9A84-4BCF-BD2D-F03F478CEDD8}" destId="{EA9A7080-10D0-4332-8807-4E2D287A8750}" srcOrd="2" destOrd="0" presId="urn:microsoft.com/office/officeart/2005/8/layout/hList9"/>
    <dgm:cxn modelId="{EA43ED25-577A-4A5C-9EB1-E417EFCD4AA7}" type="presParOf" srcId="{EA9A7080-10D0-4332-8807-4E2D287A8750}" destId="{E48D9C0F-D8FE-44C8-BFE0-11C38633B19F}" srcOrd="0" destOrd="0" presId="urn:microsoft.com/office/officeart/2005/8/layout/hList9"/>
    <dgm:cxn modelId="{8B8CBEA3-1B6F-48EA-994E-ED6E3E006078}" type="presParOf" srcId="{EA9A7080-10D0-4332-8807-4E2D287A8750}" destId="{C864ACE2-2447-4C29-B346-6FD97ABF37FB}" srcOrd="1" destOrd="0" presId="urn:microsoft.com/office/officeart/2005/8/layout/hList9"/>
    <dgm:cxn modelId="{BFBA754D-24F1-4D5C-88BD-88457499BDB3}" type="presParOf" srcId="{6539B8EF-819E-47E2-8E8F-0BECC2FE2AAE}" destId="{9D30AAD5-8555-4290-ACBA-CD188960E402}" srcOrd="2" destOrd="0" presId="urn:microsoft.com/office/officeart/2005/8/layout/hList9"/>
    <dgm:cxn modelId="{0365B808-20CF-4FA5-B250-03ECA626DAB8}" type="presParOf" srcId="{6539B8EF-819E-47E2-8E8F-0BECC2FE2AAE}" destId="{9469C1E9-7E1D-4945-BE99-7697A9884E3A}" srcOrd="3" destOrd="0" presId="urn:microsoft.com/office/officeart/2005/8/layout/hList9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65C5E9-EE56-4C44-99E8-6DA88C87FCD2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78F68B-F142-4235-BC45-A74FCAFB8EC5}">
      <dgm:prSet phldrT="[文字]" custT="1"/>
      <dgm:spPr/>
      <dgm:t>
        <a:bodyPr/>
        <a:lstStyle/>
        <a:p>
          <a: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  <a:t>1960~1970</a:t>
          </a:r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年代</a:t>
          </a:r>
          <a:endParaRPr lang="zh-TW" altLang="en-US" sz="2800" dirty="0">
            <a:latin typeface="微軟正黑體" pitchFamily="34" charset="-120"/>
            <a:ea typeface="微軟正黑體" pitchFamily="34" charset="-120"/>
          </a:endParaRPr>
        </a:p>
      </dgm:t>
    </dgm:pt>
    <dgm:pt modelId="{AD21BCE3-3EB5-49CB-8CB1-6AA7695D0923}" type="parTrans" cxnId="{35293604-2EE8-4B4D-929B-8F5DCF551D94}">
      <dgm:prSet/>
      <dgm:spPr/>
      <dgm:t>
        <a:bodyPr/>
        <a:lstStyle/>
        <a:p>
          <a:endParaRPr lang="zh-TW" altLang="en-US"/>
        </a:p>
      </dgm:t>
    </dgm:pt>
    <dgm:pt modelId="{54CA4C1B-F092-4A96-B20B-AEE36C258263}" type="sibTrans" cxnId="{35293604-2EE8-4B4D-929B-8F5DCF551D94}">
      <dgm:prSet/>
      <dgm:spPr/>
      <dgm:t>
        <a:bodyPr/>
        <a:lstStyle/>
        <a:p>
          <a:endParaRPr lang="zh-TW" altLang="en-US"/>
        </a:p>
      </dgm:t>
    </dgm:pt>
    <dgm:pt modelId="{8DD34129-0DB2-48BA-A5FE-99FFCB142C65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開始出現蛋糕添加劑、罐裝糖霜等方便製作蛋糕的加工品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A62DFBB6-577A-461B-8510-841B591737C7}" type="parTrans" cxnId="{49A58DCA-CB00-40AC-9EC9-8044EFD9BB05}">
      <dgm:prSet/>
      <dgm:spPr/>
      <dgm:t>
        <a:bodyPr/>
        <a:lstStyle/>
        <a:p>
          <a:endParaRPr lang="zh-TW" altLang="en-US"/>
        </a:p>
      </dgm:t>
    </dgm:pt>
    <dgm:pt modelId="{93F2B196-8A71-49FF-87A9-64C32D5D3D3E}" type="sibTrans" cxnId="{49A58DCA-CB00-40AC-9EC9-8044EFD9BB05}">
      <dgm:prSet/>
      <dgm:spPr/>
      <dgm:t>
        <a:bodyPr/>
        <a:lstStyle/>
        <a:p>
          <a:endParaRPr lang="zh-TW" altLang="en-US"/>
        </a:p>
      </dgm:t>
    </dgm:pt>
    <dgm:pt modelId="{76027442-9C7E-471E-A735-67ABD6074F98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花費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：蛋糕添加劑、罐裝糖霜約</a:t>
          </a: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1~2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美元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2CAD9020-08C3-4DE2-A4CC-6263FD7B59AB}" type="parTrans" cxnId="{0774E914-5054-4810-B94E-71FE42B838EA}">
      <dgm:prSet/>
      <dgm:spPr/>
      <dgm:t>
        <a:bodyPr/>
        <a:lstStyle/>
        <a:p>
          <a:endParaRPr lang="zh-TW" altLang="en-US"/>
        </a:p>
      </dgm:t>
    </dgm:pt>
    <dgm:pt modelId="{3A214F21-E8BA-4820-9EA6-130BDA292325}" type="sibTrans" cxnId="{0774E914-5054-4810-B94E-71FE42B838EA}">
      <dgm:prSet/>
      <dgm:spPr/>
      <dgm:t>
        <a:bodyPr/>
        <a:lstStyle/>
        <a:p>
          <a:endParaRPr lang="zh-TW" altLang="en-US"/>
        </a:p>
      </dgm:t>
    </dgm:pt>
    <dgm:pt modelId="{6539B8EF-819E-47E2-8E8F-0BECC2FE2AAE}" type="pres">
      <dgm:prSet presAssocID="{FB65C5E9-EE56-4C44-99E8-6DA88C87FCD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4E444E5A-82D6-4E05-97F3-48116FFE9527}" type="pres">
      <dgm:prSet presAssocID="{2278F68B-F142-4235-BC45-A74FCAFB8EC5}" presName="posSpace" presStyleCnt="0"/>
      <dgm:spPr/>
    </dgm:pt>
    <dgm:pt modelId="{83FDCEFC-9A84-4BCF-BD2D-F03F478CEDD8}" type="pres">
      <dgm:prSet presAssocID="{2278F68B-F142-4235-BC45-A74FCAFB8EC5}" presName="vertFlow" presStyleCnt="0"/>
      <dgm:spPr/>
    </dgm:pt>
    <dgm:pt modelId="{B92F1984-AD9D-4102-8810-1E52CC31D865}" type="pres">
      <dgm:prSet presAssocID="{2278F68B-F142-4235-BC45-A74FCAFB8EC5}" presName="topSpace" presStyleCnt="0"/>
      <dgm:spPr/>
    </dgm:pt>
    <dgm:pt modelId="{BB439E05-5A65-40CF-A715-89501BD8886F}" type="pres">
      <dgm:prSet presAssocID="{2278F68B-F142-4235-BC45-A74FCAFB8EC5}" presName="firstComp" presStyleCnt="0"/>
      <dgm:spPr/>
    </dgm:pt>
    <dgm:pt modelId="{725F8761-2467-4363-8105-E13DE7155FAE}" type="pres">
      <dgm:prSet presAssocID="{2278F68B-F142-4235-BC45-A74FCAFB8EC5}" presName="firstChild" presStyleLbl="bgAccFollowNode1" presStyleIdx="0" presStyleCnt="2" custLinFactNeighborX="-375" custLinFactNeighborY="556"/>
      <dgm:spPr/>
      <dgm:t>
        <a:bodyPr/>
        <a:lstStyle/>
        <a:p>
          <a:endParaRPr lang="zh-TW" altLang="en-US"/>
        </a:p>
      </dgm:t>
    </dgm:pt>
    <dgm:pt modelId="{CBCDE6EA-8F60-4D54-8A28-76865D0AB233}" type="pres">
      <dgm:prSet presAssocID="{2278F68B-F142-4235-BC45-A74FCAFB8EC5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9A7080-10D0-4332-8807-4E2D287A8750}" type="pres">
      <dgm:prSet presAssocID="{76027442-9C7E-471E-A735-67ABD6074F98}" presName="comp" presStyleCnt="0"/>
      <dgm:spPr/>
    </dgm:pt>
    <dgm:pt modelId="{E48D9C0F-D8FE-44C8-BFE0-11C38633B19F}" type="pres">
      <dgm:prSet presAssocID="{76027442-9C7E-471E-A735-67ABD6074F98}" presName="child" presStyleLbl="bgAccFollowNode1" presStyleIdx="1" presStyleCnt="2" custLinFactNeighborX="5203" custLinFactNeighborY="919"/>
      <dgm:spPr/>
      <dgm:t>
        <a:bodyPr/>
        <a:lstStyle/>
        <a:p>
          <a:endParaRPr lang="zh-TW" altLang="en-US"/>
        </a:p>
      </dgm:t>
    </dgm:pt>
    <dgm:pt modelId="{C864ACE2-2447-4C29-B346-6FD97ABF37FB}" type="pres">
      <dgm:prSet presAssocID="{76027442-9C7E-471E-A735-67ABD6074F98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30AAD5-8555-4290-ACBA-CD188960E402}" type="pres">
      <dgm:prSet presAssocID="{2278F68B-F142-4235-BC45-A74FCAFB8EC5}" presName="negSpace" presStyleCnt="0"/>
      <dgm:spPr/>
    </dgm:pt>
    <dgm:pt modelId="{9469C1E9-7E1D-4945-BE99-7697A9884E3A}" type="pres">
      <dgm:prSet presAssocID="{2278F68B-F142-4235-BC45-A74FCAFB8EC5}" presName="circle" presStyleLbl="node1" presStyleIdx="0" presStyleCnt="1"/>
      <dgm:spPr/>
      <dgm:t>
        <a:bodyPr/>
        <a:lstStyle/>
        <a:p>
          <a:endParaRPr lang="zh-TW" altLang="en-US"/>
        </a:p>
      </dgm:t>
    </dgm:pt>
  </dgm:ptLst>
  <dgm:cxnLst>
    <dgm:cxn modelId="{0D766118-37AE-4B8C-B524-811E73798E23}" type="presOf" srcId="{8DD34129-0DB2-48BA-A5FE-99FFCB142C65}" destId="{725F8761-2467-4363-8105-E13DE7155FAE}" srcOrd="0" destOrd="0" presId="urn:microsoft.com/office/officeart/2005/8/layout/hList9"/>
    <dgm:cxn modelId="{49A58DCA-CB00-40AC-9EC9-8044EFD9BB05}" srcId="{2278F68B-F142-4235-BC45-A74FCAFB8EC5}" destId="{8DD34129-0DB2-48BA-A5FE-99FFCB142C65}" srcOrd="0" destOrd="0" parTransId="{A62DFBB6-577A-461B-8510-841B591737C7}" sibTransId="{93F2B196-8A71-49FF-87A9-64C32D5D3D3E}"/>
    <dgm:cxn modelId="{35293604-2EE8-4B4D-929B-8F5DCF551D94}" srcId="{FB65C5E9-EE56-4C44-99E8-6DA88C87FCD2}" destId="{2278F68B-F142-4235-BC45-A74FCAFB8EC5}" srcOrd="0" destOrd="0" parTransId="{AD21BCE3-3EB5-49CB-8CB1-6AA7695D0923}" sibTransId="{54CA4C1B-F092-4A96-B20B-AEE36C258263}"/>
    <dgm:cxn modelId="{C7F0F06B-2965-42CB-B8DB-269FCAD98B59}" type="presOf" srcId="{FB65C5E9-EE56-4C44-99E8-6DA88C87FCD2}" destId="{6539B8EF-819E-47E2-8E8F-0BECC2FE2AAE}" srcOrd="0" destOrd="0" presId="urn:microsoft.com/office/officeart/2005/8/layout/hList9"/>
    <dgm:cxn modelId="{488EF638-3CB6-4231-A25B-E4B0EE5DE08D}" type="presOf" srcId="{76027442-9C7E-471E-A735-67ABD6074F98}" destId="{C864ACE2-2447-4C29-B346-6FD97ABF37FB}" srcOrd="1" destOrd="0" presId="urn:microsoft.com/office/officeart/2005/8/layout/hList9"/>
    <dgm:cxn modelId="{A24CD5B8-B053-4FBE-84A4-F969179706CC}" type="presOf" srcId="{76027442-9C7E-471E-A735-67ABD6074F98}" destId="{E48D9C0F-D8FE-44C8-BFE0-11C38633B19F}" srcOrd="0" destOrd="0" presId="urn:microsoft.com/office/officeart/2005/8/layout/hList9"/>
    <dgm:cxn modelId="{7408952D-F5B4-48A8-8955-C129E57E2CC6}" type="presOf" srcId="{2278F68B-F142-4235-BC45-A74FCAFB8EC5}" destId="{9469C1E9-7E1D-4945-BE99-7697A9884E3A}" srcOrd="0" destOrd="0" presId="urn:microsoft.com/office/officeart/2005/8/layout/hList9"/>
    <dgm:cxn modelId="{C69FB2B7-9436-4307-A6BD-783411D884ED}" type="presOf" srcId="{8DD34129-0DB2-48BA-A5FE-99FFCB142C65}" destId="{CBCDE6EA-8F60-4D54-8A28-76865D0AB233}" srcOrd="1" destOrd="0" presId="urn:microsoft.com/office/officeart/2005/8/layout/hList9"/>
    <dgm:cxn modelId="{0774E914-5054-4810-B94E-71FE42B838EA}" srcId="{2278F68B-F142-4235-BC45-A74FCAFB8EC5}" destId="{76027442-9C7E-471E-A735-67ABD6074F98}" srcOrd="1" destOrd="0" parTransId="{2CAD9020-08C3-4DE2-A4CC-6263FD7B59AB}" sibTransId="{3A214F21-E8BA-4820-9EA6-130BDA292325}"/>
    <dgm:cxn modelId="{862785C7-359F-41B3-A5C2-68101541618D}" type="presParOf" srcId="{6539B8EF-819E-47E2-8E8F-0BECC2FE2AAE}" destId="{4E444E5A-82D6-4E05-97F3-48116FFE9527}" srcOrd="0" destOrd="0" presId="urn:microsoft.com/office/officeart/2005/8/layout/hList9"/>
    <dgm:cxn modelId="{F69289CA-1640-4C60-A552-6AA6D5AF4F8E}" type="presParOf" srcId="{6539B8EF-819E-47E2-8E8F-0BECC2FE2AAE}" destId="{83FDCEFC-9A84-4BCF-BD2D-F03F478CEDD8}" srcOrd="1" destOrd="0" presId="urn:microsoft.com/office/officeart/2005/8/layout/hList9"/>
    <dgm:cxn modelId="{4D3B8294-A975-47CD-AF90-EE3DCB2BA77A}" type="presParOf" srcId="{83FDCEFC-9A84-4BCF-BD2D-F03F478CEDD8}" destId="{B92F1984-AD9D-4102-8810-1E52CC31D865}" srcOrd="0" destOrd="0" presId="urn:microsoft.com/office/officeart/2005/8/layout/hList9"/>
    <dgm:cxn modelId="{641129D4-5BEE-48BC-8864-0E36BF6F2FAD}" type="presParOf" srcId="{83FDCEFC-9A84-4BCF-BD2D-F03F478CEDD8}" destId="{BB439E05-5A65-40CF-A715-89501BD8886F}" srcOrd="1" destOrd="0" presId="urn:microsoft.com/office/officeart/2005/8/layout/hList9"/>
    <dgm:cxn modelId="{6416E55D-6BB3-4EAD-8D82-7BAAA73CDE9C}" type="presParOf" srcId="{BB439E05-5A65-40CF-A715-89501BD8886F}" destId="{725F8761-2467-4363-8105-E13DE7155FAE}" srcOrd="0" destOrd="0" presId="urn:microsoft.com/office/officeart/2005/8/layout/hList9"/>
    <dgm:cxn modelId="{4D15D8C0-F485-4B22-9584-AF0BF72FF171}" type="presParOf" srcId="{BB439E05-5A65-40CF-A715-89501BD8886F}" destId="{CBCDE6EA-8F60-4D54-8A28-76865D0AB233}" srcOrd="1" destOrd="0" presId="urn:microsoft.com/office/officeart/2005/8/layout/hList9"/>
    <dgm:cxn modelId="{C0EE5623-21D9-4B28-87F6-6D6B67B32E69}" type="presParOf" srcId="{83FDCEFC-9A84-4BCF-BD2D-F03F478CEDD8}" destId="{EA9A7080-10D0-4332-8807-4E2D287A8750}" srcOrd="2" destOrd="0" presId="urn:microsoft.com/office/officeart/2005/8/layout/hList9"/>
    <dgm:cxn modelId="{52DF94AB-12C3-40EA-ADE9-E1682CD62181}" type="presParOf" srcId="{EA9A7080-10D0-4332-8807-4E2D287A8750}" destId="{E48D9C0F-D8FE-44C8-BFE0-11C38633B19F}" srcOrd="0" destOrd="0" presId="urn:microsoft.com/office/officeart/2005/8/layout/hList9"/>
    <dgm:cxn modelId="{75911CB6-F2C0-47B4-BF2F-ADC3509377E3}" type="presParOf" srcId="{EA9A7080-10D0-4332-8807-4E2D287A8750}" destId="{C864ACE2-2447-4C29-B346-6FD97ABF37FB}" srcOrd="1" destOrd="0" presId="urn:microsoft.com/office/officeart/2005/8/layout/hList9"/>
    <dgm:cxn modelId="{04825077-9A63-4048-86A0-A343C33EDDA3}" type="presParOf" srcId="{6539B8EF-819E-47E2-8E8F-0BECC2FE2AAE}" destId="{9D30AAD5-8555-4290-ACBA-CD188960E402}" srcOrd="2" destOrd="0" presId="urn:microsoft.com/office/officeart/2005/8/layout/hList9"/>
    <dgm:cxn modelId="{706971FC-7C63-4357-8850-E3F80E89B810}" type="presParOf" srcId="{6539B8EF-819E-47E2-8E8F-0BECC2FE2AAE}" destId="{9469C1E9-7E1D-4945-BE99-7697A9884E3A}" srcOrd="3" destOrd="0" presId="urn:microsoft.com/office/officeart/2005/8/layout/hList9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65C5E9-EE56-4C44-99E8-6DA88C87FCD2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78F68B-F142-4235-BC45-A74FCAFB8EC5}">
      <dgm:prSet phldrT="[文字]" custT="1"/>
      <dgm:spPr/>
      <dgm:t>
        <a:bodyPr/>
        <a:lstStyle/>
        <a:p>
          <a:r>
            <a:rPr lang="en-US" altLang="zh-TW" sz="3200" dirty="0" smtClean="0">
              <a:latin typeface="微軟正黑體" pitchFamily="34" charset="-120"/>
              <a:ea typeface="微軟正黑體" pitchFamily="34" charset="-120"/>
            </a:rPr>
            <a:t>1980</a:t>
          </a:r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年代</a:t>
          </a:r>
          <a:endParaRPr lang="zh-TW" altLang="en-US" sz="3200" dirty="0">
            <a:latin typeface="微軟正黑體" pitchFamily="34" charset="-120"/>
            <a:ea typeface="微軟正黑體" pitchFamily="34" charset="-120"/>
          </a:endParaRPr>
        </a:p>
      </dgm:t>
    </dgm:pt>
    <dgm:pt modelId="{AD21BCE3-3EB5-49CB-8CB1-6AA7695D0923}" type="parTrans" cxnId="{35293604-2EE8-4B4D-929B-8F5DCF551D9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4CA4C1B-F092-4A96-B20B-AEE36C258263}" type="sibTrans" cxnId="{35293604-2EE8-4B4D-929B-8F5DCF551D9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DD34129-0DB2-48BA-A5FE-99FFCB142C65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父母不再親手做蛋糕，打電話給麵包店訂製具體規模樣式以及糖霜總類顏色，並指定取貨時間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A62DFBB6-577A-461B-8510-841B591737C7}" type="parTrans" cxnId="{49A58DCA-CB00-40AC-9EC9-8044EFD9BB05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3F2B196-8A71-49FF-87A9-64C32D5D3D3E}" type="sibTrans" cxnId="{49A58DCA-CB00-40AC-9EC9-8044EFD9BB05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6027442-9C7E-471E-A735-67ABD6074F98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花費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：</a:t>
          </a: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10~20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美元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2CAD9020-08C3-4DE2-A4CC-6263FD7B59AB}" type="parTrans" cxnId="{0774E914-5054-4810-B94E-71FE42B838E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3A214F21-E8BA-4820-9EA6-130BDA292325}" type="sibTrans" cxnId="{0774E914-5054-4810-B94E-71FE42B838E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539B8EF-819E-47E2-8E8F-0BECC2FE2AAE}" type="pres">
      <dgm:prSet presAssocID="{FB65C5E9-EE56-4C44-99E8-6DA88C87FCD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4E444E5A-82D6-4E05-97F3-48116FFE9527}" type="pres">
      <dgm:prSet presAssocID="{2278F68B-F142-4235-BC45-A74FCAFB8EC5}" presName="posSpace" presStyleCnt="0"/>
      <dgm:spPr/>
    </dgm:pt>
    <dgm:pt modelId="{83FDCEFC-9A84-4BCF-BD2D-F03F478CEDD8}" type="pres">
      <dgm:prSet presAssocID="{2278F68B-F142-4235-BC45-A74FCAFB8EC5}" presName="vertFlow" presStyleCnt="0"/>
      <dgm:spPr/>
    </dgm:pt>
    <dgm:pt modelId="{B92F1984-AD9D-4102-8810-1E52CC31D865}" type="pres">
      <dgm:prSet presAssocID="{2278F68B-F142-4235-BC45-A74FCAFB8EC5}" presName="topSpace" presStyleCnt="0"/>
      <dgm:spPr/>
    </dgm:pt>
    <dgm:pt modelId="{BB439E05-5A65-40CF-A715-89501BD8886F}" type="pres">
      <dgm:prSet presAssocID="{2278F68B-F142-4235-BC45-A74FCAFB8EC5}" presName="firstComp" presStyleCnt="0"/>
      <dgm:spPr/>
    </dgm:pt>
    <dgm:pt modelId="{725F8761-2467-4363-8105-E13DE7155FAE}" type="pres">
      <dgm:prSet presAssocID="{2278F68B-F142-4235-BC45-A74FCAFB8EC5}" presName="firstChild" presStyleLbl="bgAccFollowNode1" presStyleIdx="0" presStyleCnt="2" custScaleY="143654" custLinFactNeighborX="-375" custLinFactNeighborY="6019"/>
      <dgm:spPr/>
      <dgm:t>
        <a:bodyPr/>
        <a:lstStyle/>
        <a:p>
          <a:endParaRPr lang="zh-TW" altLang="en-US"/>
        </a:p>
      </dgm:t>
    </dgm:pt>
    <dgm:pt modelId="{CBCDE6EA-8F60-4D54-8A28-76865D0AB233}" type="pres">
      <dgm:prSet presAssocID="{2278F68B-F142-4235-BC45-A74FCAFB8EC5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9A7080-10D0-4332-8807-4E2D287A8750}" type="pres">
      <dgm:prSet presAssocID="{76027442-9C7E-471E-A735-67ABD6074F98}" presName="comp" presStyleCnt="0"/>
      <dgm:spPr/>
    </dgm:pt>
    <dgm:pt modelId="{E48D9C0F-D8FE-44C8-BFE0-11C38633B19F}" type="pres">
      <dgm:prSet presAssocID="{76027442-9C7E-471E-A735-67ABD6074F98}" presName="child" presStyleLbl="bgAccFollowNode1" presStyleIdx="1" presStyleCnt="2" custScaleY="41455" custLinFactNeighborX="-375" custLinFactNeighborY="4182"/>
      <dgm:spPr/>
      <dgm:t>
        <a:bodyPr/>
        <a:lstStyle/>
        <a:p>
          <a:endParaRPr lang="zh-TW" altLang="en-US"/>
        </a:p>
      </dgm:t>
    </dgm:pt>
    <dgm:pt modelId="{C864ACE2-2447-4C29-B346-6FD97ABF37FB}" type="pres">
      <dgm:prSet presAssocID="{76027442-9C7E-471E-A735-67ABD6074F98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30AAD5-8555-4290-ACBA-CD188960E402}" type="pres">
      <dgm:prSet presAssocID="{2278F68B-F142-4235-BC45-A74FCAFB8EC5}" presName="negSpace" presStyleCnt="0"/>
      <dgm:spPr/>
    </dgm:pt>
    <dgm:pt modelId="{9469C1E9-7E1D-4945-BE99-7697A9884E3A}" type="pres">
      <dgm:prSet presAssocID="{2278F68B-F142-4235-BC45-A74FCAFB8EC5}" presName="circle" presStyleLbl="node1" presStyleIdx="0" presStyleCnt="1"/>
      <dgm:spPr/>
      <dgm:t>
        <a:bodyPr/>
        <a:lstStyle/>
        <a:p>
          <a:endParaRPr lang="zh-TW" altLang="en-US"/>
        </a:p>
      </dgm:t>
    </dgm:pt>
  </dgm:ptLst>
  <dgm:cxnLst>
    <dgm:cxn modelId="{FC534E98-55BD-4A40-B4FA-8D48C10CEFD0}" type="presOf" srcId="{76027442-9C7E-471E-A735-67ABD6074F98}" destId="{E48D9C0F-D8FE-44C8-BFE0-11C38633B19F}" srcOrd="0" destOrd="0" presId="urn:microsoft.com/office/officeart/2005/8/layout/hList9"/>
    <dgm:cxn modelId="{6786915C-30DE-4BDA-AB63-5A180C91E078}" type="presOf" srcId="{76027442-9C7E-471E-A735-67ABD6074F98}" destId="{C864ACE2-2447-4C29-B346-6FD97ABF37FB}" srcOrd="1" destOrd="0" presId="urn:microsoft.com/office/officeart/2005/8/layout/hList9"/>
    <dgm:cxn modelId="{3C08D1F3-A3F5-4A92-84A7-6415D0E078A7}" type="presOf" srcId="{8DD34129-0DB2-48BA-A5FE-99FFCB142C65}" destId="{725F8761-2467-4363-8105-E13DE7155FAE}" srcOrd="0" destOrd="0" presId="urn:microsoft.com/office/officeart/2005/8/layout/hList9"/>
    <dgm:cxn modelId="{49A58DCA-CB00-40AC-9EC9-8044EFD9BB05}" srcId="{2278F68B-F142-4235-BC45-A74FCAFB8EC5}" destId="{8DD34129-0DB2-48BA-A5FE-99FFCB142C65}" srcOrd="0" destOrd="0" parTransId="{A62DFBB6-577A-461B-8510-841B591737C7}" sibTransId="{93F2B196-8A71-49FF-87A9-64C32D5D3D3E}"/>
    <dgm:cxn modelId="{35293604-2EE8-4B4D-929B-8F5DCF551D94}" srcId="{FB65C5E9-EE56-4C44-99E8-6DA88C87FCD2}" destId="{2278F68B-F142-4235-BC45-A74FCAFB8EC5}" srcOrd="0" destOrd="0" parTransId="{AD21BCE3-3EB5-49CB-8CB1-6AA7695D0923}" sibTransId="{54CA4C1B-F092-4A96-B20B-AEE36C258263}"/>
    <dgm:cxn modelId="{257BCBF3-514F-4314-BD37-313D22D0D95D}" type="presOf" srcId="{8DD34129-0DB2-48BA-A5FE-99FFCB142C65}" destId="{CBCDE6EA-8F60-4D54-8A28-76865D0AB233}" srcOrd="1" destOrd="0" presId="urn:microsoft.com/office/officeart/2005/8/layout/hList9"/>
    <dgm:cxn modelId="{AF540513-1E93-403D-A0C1-0B4E20494EA9}" type="presOf" srcId="{2278F68B-F142-4235-BC45-A74FCAFB8EC5}" destId="{9469C1E9-7E1D-4945-BE99-7697A9884E3A}" srcOrd="0" destOrd="0" presId="urn:microsoft.com/office/officeart/2005/8/layout/hList9"/>
    <dgm:cxn modelId="{0774E914-5054-4810-B94E-71FE42B838EA}" srcId="{2278F68B-F142-4235-BC45-A74FCAFB8EC5}" destId="{76027442-9C7E-471E-A735-67ABD6074F98}" srcOrd="1" destOrd="0" parTransId="{2CAD9020-08C3-4DE2-A4CC-6263FD7B59AB}" sibTransId="{3A214F21-E8BA-4820-9EA6-130BDA292325}"/>
    <dgm:cxn modelId="{F2F4D28A-B496-435C-9F80-BBCAA13EF69B}" type="presOf" srcId="{FB65C5E9-EE56-4C44-99E8-6DA88C87FCD2}" destId="{6539B8EF-819E-47E2-8E8F-0BECC2FE2AAE}" srcOrd="0" destOrd="0" presId="urn:microsoft.com/office/officeart/2005/8/layout/hList9"/>
    <dgm:cxn modelId="{892EFDFC-EFC6-47B7-B2B7-82A3E074FAAB}" type="presParOf" srcId="{6539B8EF-819E-47E2-8E8F-0BECC2FE2AAE}" destId="{4E444E5A-82D6-4E05-97F3-48116FFE9527}" srcOrd="0" destOrd="0" presId="urn:microsoft.com/office/officeart/2005/8/layout/hList9"/>
    <dgm:cxn modelId="{97C4E251-5D88-4A6D-A038-DB255371CB27}" type="presParOf" srcId="{6539B8EF-819E-47E2-8E8F-0BECC2FE2AAE}" destId="{83FDCEFC-9A84-4BCF-BD2D-F03F478CEDD8}" srcOrd="1" destOrd="0" presId="urn:microsoft.com/office/officeart/2005/8/layout/hList9"/>
    <dgm:cxn modelId="{764BBC69-05A3-4B8C-A76C-2A9CDF9A3CFB}" type="presParOf" srcId="{83FDCEFC-9A84-4BCF-BD2D-F03F478CEDD8}" destId="{B92F1984-AD9D-4102-8810-1E52CC31D865}" srcOrd="0" destOrd="0" presId="urn:microsoft.com/office/officeart/2005/8/layout/hList9"/>
    <dgm:cxn modelId="{3C1EBB33-A5C3-42D1-95A5-B84BCAE0C1C7}" type="presParOf" srcId="{83FDCEFC-9A84-4BCF-BD2D-F03F478CEDD8}" destId="{BB439E05-5A65-40CF-A715-89501BD8886F}" srcOrd="1" destOrd="0" presId="urn:microsoft.com/office/officeart/2005/8/layout/hList9"/>
    <dgm:cxn modelId="{D244C1D9-5939-485D-ADDD-ED9A6258A7CC}" type="presParOf" srcId="{BB439E05-5A65-40CF-A715-89501BD8886F}" destId="{725F8761-2467-4363-8105-E13DE7155FAE}" srcOrd="0" destOrd="0" presId="urn:microsoft.com/office/officeart/2005/8/layout/hList9"/>
    <dgm:cxn modelId="{0E231D16-B31A-4D41-8BA5-B2F8C4606D29}" type="presParOf" srcId="{BB439E05-5A65-40CF-A715-89501BD8886F}" destId="{CBCDE6EA-8F60-4D54-8A28-76865D0AB233}" srcOrd="1" destOrd="0" presId="urn:microsoft.com/office/officeart/2005/8/layout/hList9"/>
    <dgm:cxn modelId="{F5889272-038D-4C31-AA81-182F918466EE}" type="presParOf" srcId="{83FDCEFC-9A84-4BCF-BD2D-F03F478CEDD8}" destId="{EA9A7080-10D0-4332-8807-4E2D287A8750}" srcOrd="2" destOrd="0" presId="urn:microsoft.com/office/officeart/2005/8/layout/hList9"/>
    <dgm:cxn modelId="{F0659990-9663-46BA-9665-A629E57EAD7C}" type="presParOf" srcId="{EA9A7080-10D0-4332-8807-4E2D287A8750}" destId="{E48D9C0F-D8FE-44C8-BFE0-11C38633B19F}" srcOrd="0" destOrd="0" presId="urn:microsoft.com/office/officeart/2005/8/layout/hList9"/>
    <dgm:cxn modelId="{FAC5AFAE-1F0E-4042-B342-CF277C85C58E}" type="presParOf" srcId="{EA9A7080-10D0-4332-8807-4E2D287A8750}" destId="{C864ACE2-2447-4C29-B346-6FD97ABF37FB}" srcOrd="1" destOrd="0" presId="urn:microsoft.com/office/officeart/2005/8/layout/hList9"/>
    <dgm:cxn modelId="{3C5B450A-6A19-49DA-8E25-2C805FD52A04}" type="presParOf" srcId="{6539B8EF-819E-47E2-8E8F-0BECC2FE2AAE}" destId="{9D30AAD5-8555-4290-ACBA-CD188960E402}" srcOrd="2" destOrd="0" presId="urn:microsoft.com/office/officeart/2005/8/layout/hList9"/>
    <dgm:cxn modelId="{EB9D5F86-63EB-43BF-8F69-D4C114646DB6}" type="presParOf" srcId="{6539B8EF-819E-47E2-8E8F-0BECC2FE2AAE}" destId="{9469C1E9-7E1D-4945-BE99-7697A9884E3A}" srcOrd="3" destOrd="0" presId="urn:microsoft.com/office/officeart/2005/8/layout/hList9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65C5E9-EE56-4C44-99E8-6DA88C87FCD2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78F68B-F142-4235-BC45-A74FCAFB8EC5}">
      <dgm:prSet phldrT="[文字]" custT="1"/>
      <dgm:spPr/>
      <dgm:t>
        <a:bodyPr/>
        <a:lstStyle/>
        <a:p>
          <a:r>
            <a:rPr lang="en-US" altLang="zh-TW" sz="3200" dirty="0" smtClean="0">
              <a:latin typeface="微軟正黑體" pitchFamily="34" charset="-120"/>
              <a:ea typeface="微軟正黑體" pitchFamily="34" charset="-120"/>
            </a:rPr>
            <a:t>21</a:t>
          </a:r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世紀後</a:t>
          </a:r>
          <a:endParaRPr lang="zh-TW" altLang="en-US" sz="3200" dirty="0">
            <a:latin typeface="微軟正黑體" pitchFamily="34" charset="-120"/>
            <a:ea typeface="微軟正黑體" pitchFamily="34" charset="-120"/>
          </a:endParaRPr>
        </a:p>
      </dgm:t>
    </dgm:pt>
    <dgm:pt modelId="{AD21BCE3-3EB5-49CB-8CB1-6AA7695D0923}" type="parTrans" cxnId="{35293604-2EE8-4B4D-929B-8F5DCF551D94}">
      <dgm:prSet/>
      <dgm:spPr/>
      <dgm:t>
        <a:bodyPr/>
        <a:lstStyle/>
        <a:p>
          <a:endParaRPr lang="zh-TW" altLang="en-US"/>
        </a:p>
      </dgm:t>
    </dgm:pt>
    <dgm:pt modelId="{54CA4C1B-F092-4A96-B20B-AEE36C258263}" type="sibTrans" cxnId="{35293604-2EE8-4B4D-929B-8F5DCF551D94}">
      <dgm:prSet/>
      <dgm:spPr/>
      <dgm:t>
        <a:bodyPr/>
        <a:lstStyle/>
        <a:p>
          <a:endParaRPr lang="zh-TW" altLang="en-US"/>
        </a:p>
      </dgm:t>
    </dgm:pt>
    <dgm:pt modelId="{8DD34129-0DB2-48BA-A5FE-99FFCB142C65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父母花錢請迪士尼俱樂部為孩子籌畫一場生日氛圍的體驗派對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A62DFBB6-577A-461B-8510-841B591737C7}" type="parTrans" cxnId="{49A58DCA-CB00-40AC-9EC9-8044EFD9BB05}">
      <dgm:prSet/>
      <dgm:spPr/>
      <dgm:t>
        <a:bodyPr/>
        <a:lstStyle/>
        <a:p>
          <a:endParaRPr lang="zh-TW" altLang="en-US"/>
        </a:p>
      </dgm:t>
    </dgm:pt>
    <dgm:pt modelId="{93F2B196-8A71-49FF-87A9-64C32D5D3D3E}" type="sibTrans" cxnId="{49A58DCA-CB00-40AC-9EC9-8044EFD9BB05}">
      <dgm:prSet/>
      <dgm:spPr/>
      <dgm:t>
        <a:bodyPr/>
        <a:lstStyle/>
        <a:p>
          <a:endParaRPr lang="zh-TW" altLang="en-US"/>
        </a:p>
      </dgm:t>
    </dgm:pt>
    <dgm:pt modelId="{76027442-9C7E-471E-A735-67ABD6074F98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花費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：不含蛋糕只花了</a:t>
          </a: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146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美元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2CAD9020-08C3-4DE2-A4CC-6263FD7B59AB}" type="parTrans" cxnId="{0774E914-5054-4810-B94E-71FE42B838EA}">
      <dgm:prSet/>
      <dgm:spPr/>
      <dgm:t>
        <a:bodyPr/>
        <a:lstStyle/>
        <a:p>
          <a:endParaRPr lang="zh-TW" altLang="en-US"/>
        </a:p>
      </dgm:t>
    </dgm:pt>
    <dgm:pt modelId="{3A214F21-E8BA-4820-9EA6-130BDA292325}" type="sibTrans" cxnId="{0774E914-5054-4810-B94E-71FE42B838EA}">
      <dgm:prSet/>
      <dgm:spPr/>
      <dgm:t>
        <a:bodyPr/>
        <a:lstStyle/>
        <a:p>
          <a:endParaRPr lang="zh-TW" altLang="en-US"/>
        </a:p>
      </dgm:t>
    </dgm:pt>
    <dgm:pt modelId="{6539B8EF-819E-47E2-8E8F-0BECC2FE2AAE}" type="pres">
      <dgm:prSet presAssocID="{FB65C5E9-EE56-4C44-99E8-6DA88C87FCD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4E444E5A-82D6-4E05-97F3-48116FFE9527}" type="pres">
      <dgm:prSet presAssocID="{2278F68B-F142-4235-BC45-A74FCAFB8EC5}" presName="posSpace" presStyleCnt="0"/>
      <dgm:spPr/>
    </dgm:pt>
    <dgm:pt modelId="{83FDCEFC-9A84-4BCF-BD2D-F03F478CEDD8}" type="pres">
      <dgm:prSet presAssocID="{2278F68B-F142-4235-BC45-A74FCAFB8EC5}" presName="vertFlow" presStyleCnt="0"/>
      <dgm:spPr/>
    </dgm:pt>
    <dgm:pt modelId="{B92F1984-AD9D-4102-8810-1E52CC31D865}" type="pres">
      <dgm:prSet presAssocID="{2278F68B-F142-4235-BC45-A74FCAFB8EC5}" presName="topSpace" presStyleCnt="0"/>
      <dgm:spPr/>
    </dgm:pt>
    <dgm:pt modelId="{BB439E05-5A65-40CF-A715-89501BD8886F}" type="pres">
      <dgm:prSet presAssocID="{2278F68B-F142-4235-BC45-A74FCAFB8EC5}" presName="firstComp" presStyleCnt="0"/>
      <dgm:spPr/>
    </dgm:pt>
    <dgm:pt modelId="{725F8761-2467-4363-8105-E13DE7155FAE}" type="pres">
      <dgm:prSet presAssocID="{2278F68B-F142-4235-BC45-A74FCAFB8EC5}" presName="firstChild" presStyleLbl="bgAccFollowNode1" presStyleIdx="0" presStyleCnt="2"/>
      <dgm:spPr/>
      <dgm:t>
        <a:bodyPr/>
        <a:lstStyle/>
        <a:p>
          <a:endParaRPr lang="zh-TW" altLang="en-US"/>
        </a:p>
      </dgm:t>
    </dgm:pt>
    <dgm:pt modelId="{CBCDE6EA-8F60-4D54-8A28-76865D0AB233}" type="pres">
      <dgm:prSet presAssocID="{2278F68B-F142-4235-BC45-A74FCAFB8EC5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9A7080-10D0-4332-8807-4E2D287A8750}" type="pres">
      <dgm:prSet presAssocID="{76027442-9C7E-471E-A735-67ABD6074F98}" presName="comp" presStyleCnt="0"/>
      <dgm:spPr/>
    </dgm:pt>
    <dgm:pt modelId="{E48D9C0F-D8FE-44C8-BFE0-11C38633B19F}" type="pres">
      <dgm:prSet presAssocID="{76027442-9C7E-471E-A735-67ABD6074F98}" presName="child" presStyleLbl="bgAccFollowNode1" presStyleIdx="1" presStyleCnt="2" custScaleY="85836"/>
      <dgm:spPr/>
      <dgm:t>
        <a:bodyPr/>
        <a:lstStyle/>
        <a:p>
          <a:endParaRPr lang="zh-TW" altLang="en-US"/>
        </a:p>
      </dgm:t>
    </dgm:pt>
    <dgm:pt modelId="{C864ACE2-2447-4C29-B346-6FD97ABF37FB}" type="pres">
      <dgm:prSet presAssocID="{76027442-9C7E-471E-A735-67ABD6074F98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30AAD5-8555-4290-ACBA-CD188960E402}" type="pres">
      <dgm:prSet presAssocID="{2278F68B-F142-4235-BC45-A74FCAFB8EC5}" presName="negSpace" presStyleCnt="0"/>
      <dgm:spPr/>
    </dgm:pt>
    <dgm:pt modelId="{9469C1E9-7E1D-4945-BE99-7697A9884E3A}" type="pres">
      <dgm:prSet presAssocID="{2278F68B-F142-4235-BC45-A74FCAFB8EC5}" presName="circle" presStyleLbl="node1" presStyleIdx="0" presStyleCnt="1"/>
      <dgm:spPr/>
      <dgm:t>
        <a:bodyPr/>
        <a:lstStyle/>
        <a:p>
          <a:endParaRPr lang="zh-TW" altLang="en-US"/>
        </a:p>
      </dgm:t>
    </dgm:pt>
  </dgm:ptLst>
  <dgm:cxnLst>
    <dgm:cxn modelId="{1ACDC8AB-DC8B-4C15-BDA7-93C39296868D}" type="presOf" srcId="{76027442-9C7E-471E-A735-67ABD6074F98}" destId="{E48D9C0F-D8FE-44C8-BFE0-11C38633B19F}" srcOrd="0" destOrd="0" presId="urn:microsoft.com/office/officeart/2005/8/layout/hList9"/>
    <dgm:cxn modelId="{D5CE0028-E95A-443A-B525-203312BA8D6B}" type="presOf" srcId="{76027442-9C7E-471E-A735-67ABD6074F98}" destId="{C864ACE2-2447-4C29-B346-6FD97ABF37FB}" srcOrd="1" destOrd="0" presId="urn:microsoft.com/office/officeart/2005/8/layout/hList9"/>
    <dgm:cxn modelId="{49A58DCA-CB00-40AC-9EC9-8044EFD9BB05}" srcId="{2278F68B-F142-4235-BC45-A74FCAFB8EC5}" destId="{8DD34129-0DB2-48BA-A5FE-99FFCB142C65}" srcOrd="0" destOrd="0" parTransId="{A62DFBB6-577A-461B-8510-841B591737C7}" sibTransId="{93F2B196-8A71-49FF-87A9-64C32D5D3D3E}"/>
    <dgm:cxn modelId="{35293604-2EE8-4B4D-929B-8F5DCF551D94}" srcId="{FB65C5E9-EE56-4C44-99E8-6DA88C87FCD2}" destId="{2278F68B-F142-4235-BC45-A74FCAFB8EC5}" srcOrd="0" destOrd="0" parTransId="{AD21BCE3-3EB5-49CB-8CB1-6AA7695D0923}" sibTransId="{54CA4C1B-F092-4A96-B20B-AEE36C258263}"/>
    <dgm:cxn modelId="{CF6774D0-833C-4DC3-9C8A-3F2BEF302658}" type="presOf" srcId="{FB65C5E9-EE56-4C44-99E8-6DA88C87FCD2}" destId="{6539B8EF-819E-47E2-8E8F-0BECC2FE2AAE}" srcOrd="0" destOrd="0" presId="urn:microsoft.com/office/officeart/2005/8/layout/hList9"/>
    <dgm:cxn modelId="{370B5C3D-0E7D-4981-B30B-AC63D038F7BF}" type="presOf" srcId="{8DD34129-0DB2-48BA-A5FE-99FFCB142C65}" destId="{CBCDE6EA-8F60-4D54-8A28-76865D0AB233}" srcOrd="1" destOrd="0" presId="urn:microsoft.com/office/officeart/2005/8/layout/hList9"/>
    <dgm:cxn modelId="{47C86DB5-02C2-47DA-8A7E-F2EB59ACDCBC}" type="presOf" srcId="{2278F68B-F142-4235-BC45-A74FCAFB8EC5}" destId="{9469C1E9-7E1D-4945-BE99-7697A9884E3A}" srcOrd="0" destOrd="0" presId="urn:microsoft.com/office/officeart/2005/8/layout/hList9"/>
    <dgm:cxn modelId="{0774E914-5054-4810-B94E-71FE42B838EA}" srcId="{2278F68B-F142-4235-BC45-A74FCAFB8EC5}" destId="{76027442-9C7E-471E-A735-67ABD6074F98}" srcOrd="1" destOrd="0" parTransId="{2CAD9020-08C3-4DE2-A4CC-6263FD7B59AB}" sibTransId="{3A214F21-E8BA-4820-9EA6-130BDA292325}"/>
    <dgm:cxn modelId="{7C85E847-F936-4185-B1E8-3E1EFDC0B9E9}" type="presOf" srcId="{8DD34129-0DB2-48BA-A5FE-99FFCB142C65}" destId="{725F8761-2467-4363-8105-E13DE7155FAE}" srcOrd="0" destOrd="0" presId="urn:microsoft.com/office/officeart/2005/8/layout/hList9"/>
    <dgm:cxn modelId="{ED10DFDC-D671-4EDC-B949-78F3D6700645}" type="presParOf" srcId="{6539B8EF-819E-47E2-8E8F-0BECC2FE2AAE}" destId="{4E444E5A-82D6-4E05-97F3-48116FFE9527}" srcOrd="0" destOrd="0" presId="urn:microsoft.com/office/officeart/2005/8/layout/hList9"/>
    <dgm:cxn modelId="{A3445A56-3D78-41BB-A3D2-815522347EAF}" type="presParOf" srcId="{6539B8EF-819E-47E2-8E8F-0BECC2FE2AAE}" destId="{83FDCEFC-9A84-4BCF-BD2D-F03F478CEDD8}" srcOrd="1" destOrd="0" presId="urn:microsoft.com/office/officeart/2005/8/layout/hList9"/>
    <dgm:cxn modelId="{D0DB6F62-F352-4A16-8E4C-34970F36D39F}" type="presParOf" srcId="{83FDCEFC-9A84-4BCF-BD2D-F03F478CEDD8}" destId="{B92F1984-AD9D-4102-8810-1E52CC31D865}" srcOrd="0" destOrd="0" presId="urn:microsoft.com/office/officeart/2005/8/layout/hList9"/>
    <dgm:cxn modelId="{9421EEB2-7E91-44D9-A6D3-6F0A3FB52942}" type="presParOf" srcId="{83FDCEFC-9A84-4BCF-BD2D-F03F478CEDD8}" destId="{BB439E05-5A65-40CF-A715-89501BD8886F}" srcOrd="1" destOrd="0" presId="urn:microsoft.com/office/officeart/2005/8/layout/hList9"/>
    <dgm:cxn modelId="{DD08CC71-DCEE-4660-BF42-46EBEC00B5E9}" type="presParOf" srcId="{BB439E05-5A65-40CF-A715-89501BD8886F}" destId="{725F8761-2467-4363-8105-E13DE7155FAE}" srcOrd="0" destOrd="0" presId="urn:microsoft.com/office/officeart/2005/8/layout/hList9"/>
    <dgm:cxn modelId="{B5C507BF-9EA3-4CD3-9406-4DA416048733}" type="presParOf" srcId="{BB439E05-5A65-40CF-A715-89501BD8886F}" destId="{CBCDE6EA-8F60-4D54-8A28-76865D0AB233}" srcOrd="1" destOrd="0" presId="urn:microsoft.com/office/officeart/2005/8/layout/hList9"/>
    <dgm:cxn modelId="{B570B99E-CB91-4F9D-9282-5C06068FFF3F}" type="presParOf" srcId="{83FDCEFC-9A84-4BCF-BD2D-F03F478CEDD8}" destId="{EA9A7080-10D0-4332-8807-4E2D287A8750}" srcOrd="2" destOrd="0" presId="urn:microsoft.com/office/officeart/2005/8/layout/hList9"/>
    <dgm:cxn modelId="{2B9B98CA-3C9B-4303-8DCC-E2D6959E2D87}" type="presParOf" srcId="{EA9A7080-10D0-4332-8807-4E2D287A8750}" destId="{E48D9C0F-D8FE-44C8-BFE0-11C38633B19F}" srcOrd="0" destOrd="0" presId="urn:microsoft.com/office/officeart/2005/8/layout/hList9"/>
    <dgm:cxn modelId="{EC388633-D4DC-49B5-B9E3-0E693A8002BB}" type="presParOf" srcId="{EA9A7080-10D0-4332-8807-4E2D287A8750}" destId="{C864ACE2-2447-4C29-B346-6FD97ABF37FB}" srcOrd="1" destOrd="0" presId="urn:microsoft.com/office/officeart/2005/8/layout/hList9"/>
    <dgm:cxn modelId="{AD229F73-8D2A-4BFB-9B22-DBF644E373E3}" type="presParOf" srcId="{6539B8EF-819E-47E2-8E8F-0BECC2FE2AAE}" destId="{9D30AAD5-8555-4290-ACBA-CD188960E402}" srcOrd="2" destOrd="0" presId="urn:microsoft.com/office/officeart/2005/8/layout/hList9"/>
    <dgm:cxn modelId="{029D23E2-197C-45E6-AB88-AE32348B60D9}" type="presParOf" srcId="{6539B8EF-819E-47E2-8E8F-0BECC2FE2AAE}" destId="{9469C1E9-7E1D-4945-BE99-7697A9884E3A}" srcOrd="3" destOrd="0" presId="urn:microsoft.com/office/officeart/2005/8/layout/hList9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BB4CA4-7FEC-4EF7-8E0A-24013FEE4CF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46F4F05-8D83-4FC7-BB41-2C9D32C17016}">
      <dgm:prSet phldrT="[文字]" custT="1"/>
      <dgm:spPr/>
      <dgm:t>
        <a:bodyPr/>
        <a:lstStyle/>
        <a:p>
          <a:r>
            <a:rPr lang="en-US" altLang="zh-TW" sz="3200" dirty="0" smtClean="0"/>
            <a:t>1.</a:t>
          </a:r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不能提供持續的體驗產品</a:t>
          </a:r>
          <a:r>
            <a:rPr lang="zh-TW" altLang="en-US" sz="3200" dirty="0" smtClean="0">
              <a:latin typeface="新細明體"/>
              <a:ea typeface="新細明體"/>
            </a:rPr>
            <a:t>，</a:t>
          </a:r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體驗的訂價過高</a:t>
          </a:r>
          <a:endParaRPr lang="zh-TW" altLang="en-US" sz="3200" dirty="0">
            <a:latin typeface="微軟正黑體" pitchFamily="34" charset="-120"/>
            <a:ea typeface="微軟正黑體" pitchFamily="34" charset="-120"/>
          </a:endParaRPr>
        </a:p>
      </dgm:t>
    </dgm:pt>
    <dgm:pt modelId="{20649D16-B2DE-4124-AF68-5C39296A4721}" type="parTrans" cxnId="{DDD85F9A-B743-4054-AF5A-0A9A66F6E06C}">
      <dgm:prSet/>
      <dgm:spPr/>
      <dgm:t>
        <a:bodyPr/>
        <a:lstStyle/>
        <a:p>
          <a:endParaRPr lang="zh-TW" altLang="en-US"/>
        </a:p>
      </dgm:t>
    </dgm:pt>
    <dgm:pt modelId="{92A8347C-02B6-4B83-9085-6534520D4897}" type="sibTrans" cxnId="{DDD85F9A-B743-4054-AF5A-0A9A66F6E06C}">
      <dgm:prSet/>
      <dgm:spPr/>
      <dgm:t>
        <a:bodyPr/>
        <a:lstStyle/>
        <a:p>
          <a:endParaRPr lang="zh-TW" altLang="en-US"/>
        </a:p>
      </dgm:t>
    </dgm:pt>
    <dgm:pt modelId="{3D69F0DB-B5C1-481E-88D2-F1E82D51AD52}">
      <dgm:prSet phldrT="[文字]" custT="1"/>
      <dgm:spPr/>
      <dgm:t>
        <a:bodyPr/>
        <a:lstStyle/>
        <a:p>
          <a:r>
            <a:rPr lang="en-US" altLang="zh-TW" sz="3200" dirty="0" smtClean="0"/>
            <a:t>2.</a:t>
          </a:r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 盲目擴大自己無法負擔的專案</a:t>
          </a:r>
          <a:endParaRPr lang="zh-TW" altLang="en-US" sz="3200" dirty="0">
            <a:latin typeface="微軟正黑體" pitchFamily="34" charset="-120"/>
            <a:ea typeface="微軟正黑體" pitchFamily="34" charset="-120"/>
          </a:endParaRPr>
        </a:p>
      </dgm:t>
    </dgm:pt>
    <dgm:pt modelId="{E6A5D357-8CED-4080-B426-F93A54596068}" type="parTrans" cxnId="{E735D296-78E0-432A-BFBB-24BE332AA7AD}">
      <dgm:prSet/>
      <dgm:spPr/>
      <dgm:t>
        <a:bodyPr/>
        <a:lstStyle/>
        <a:p>
          <a:endParaRPr lang="zh-TW" altLang="en-US"/>
        </a:p>
      </dgm:t>
    </dgm:pt>
    <dgm:pt modelId="{F9FFA06C-0159-4438-9F12-E6C48757FED1}" type="sibTrans" cxnId="{E735D296-78E0-432A-BFBB-24BE332AA7AD}">
      <dgm:prSet/>
      <dgm:spPr/>
      <dgm:t>
        <a:bodyPr/>
        <a:lstStyle/>
        <a:p>
          <a:endParaRPr lang="zh-TW" altLang="en-US"/>
        </a:p>
      </dgm:t>
    </dgm:pt>
    <dgm:pt modelId="{218799BD-F1D2-46EC-8C87-33C4880BAA12}">
      <dgm:prSet phldrT="[文字]" custT="1"/>
      <dgm:spPr/>
      <dgm:t>
        <a:bodyPr/>
        <a:lstStyle/>
        <a:p>
          <a:r>
            <a:rPr lang="en-US" altLang="zh-TW" sz="3200" dirty="0" smtClean="0"/>
            <a:t>3.</a:t>
          </a:r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企業</a:t>
          </a:r>
          <a:r>
            <a:rPr lang="zh-TW" altLang="en-US" sz="3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file"/>
            </a:rPr>
            <a:t>一再重複</a:t>
          </a:r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其體驗服務</a:t>
          </a:r>
          <a:endParaRPr lang="zh-TW" altLang="en-US" sz="3200" dirty="0">
            <a:latin typeface="微軟正黑體" pitchFamily="34" charset="-120"/>
            <a:ea typeface="微軟正黑體" pitchFamily="34" charset="-120"/>
          </a:endParaRPr>
        </a:p>
      </dgm:t>
    </dgm:pt>
    <dgm:pt modelId="{BAAF771E-D40D-43F2-9722-FFD7CC0A3550}" type="parTrans" cxnId="{D016C897-B388-4F1C-9AA3-EFD523F3888B}">
      <dgm:prSet/>
      <dgm:spPr/>
      <dgm:t>
        <a:bodyPr/>
        <a:lstStyle/>
        <a:p>
          <a:endParaRPr lang="zh-TW" altLang="en-US"/>
        </a:p>
      </dgm:t>
    </dgm:pt>
    <dgm:pt modelId="{B292901A-31CE-4361-B9EB-D7F67E5D8778}" type="sibTrans" cxnId="{D016C897-B388-4F1C-9AA3-EFD523F3888B}">
      <dgm:prSet/>
      <dgm:spPr/>
      <dgm:t>
        <a:bodyPr/>
        <a:lstStyle/>
        <a:p>
          <a:endParaRPr lang="zh-TW" altLang="en-US"/>
        </a:p>
      </dgm:t>
    </dgm:pt>
    <dgm:pt modelId="{2F9936C1-DC5B-4B4A-A3CF-CE0B816E7DF1}" type="pres">
      <dgm:prSet presAssocID="{EABB4CA4-7FEC-4EF7-8E0A-24013FEE4CF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F24024D-3312-4193-9010-0CDA7EAFE575}" type="pres">
      <dgm:prSet presAssocID="{B46F4F05-8D83-4FC7-BB41-2C9D32C17016}" presName="parentLin" presStyleCnt="0"/>
      <dgm:spPr/>
    </dgm:pt>
    <dgm:pt modelId="{B3CFC228-F48C-4922-9AD6-636245FEA1F1}" type="pres">
      <dgm:prSet presAssocID="{B46F4F05-8D83-4FC7-BB41-2C9D32C17016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EED01504-F64A-4823-AAD9-7EA9E71A246B}" type="pres">
      <dgm:prSet presAssocID="{B46F4F05-8D83-4FC7-BB41-2C9D32C1701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34AAD5-7D6D-42B5-BC11-4B5A74120CA2}" type="pres">
      <dgm:prSet presAssocID="{B46F4F05-8D83-4FC7-BB41-2C9D32C17016}" presName="negativeSpace" presStyleCnt="0"/>
      <dgm:spPr/>
    </dgm:pt>
    <dgm:pt modelId="{B9CA831F-1828-4CAF-AC20-A4A26F9BB292}" type="pres">
      <dgm:prSet presAssocID="{B46F4F05-8D83-4FC7-BB41-2C9D32C17016}" presName="childText" presStyleLbl="conFgAcc1" presStyleIdx="0" presStyleCnt="3">
        <dgm:presLayoutVars>
          <dgm:bulletEnabled val="1"/>
        </dgm:presLayoutVars>
      </dgm:prSet>
      <dgm:spPr/>
    </dgm:pt>
    <dgm:pt modelId="{F5AFA174-28D6-4182-8C65-D828768DE336}" type="pres">
      <dgm:prSet presAssocID="{92A8347C-02B6-4B83-9085-6534520D4897}" presName="spaceBetweenRectangles" presStyleCnt="0"/>
      <dgm:spPr/>
    </dgm:pt>
    <dgm:pt modelId="{939D4EE6-6663-4E67-9BDC-38C2560FBC38}" type="pres">
      <dgm:prSet presAssocID="{3D69F0DB-B5C1-481E-88D2-F1E82D51AD52}" presName="parentLin" presStyleCnt="0"/>
      <dgm:spPr/>
    </dgm:pt>
    <dgm:pt modelId="{32D42C99-F464-4F4A-8A9B-A81839F5B982}" type="pres">
      <dgm:prSet presAssocID="{3D69F0DB-B5C1-481E-88D2-F1E82D51AD52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35BF4679-73CE-4E4F-A67E-5DDA45A4A4BE}" type="pres">
      <dgm:prSet presAssocID="{3D69F0DB-B5C1-481E-88D2-F1E82D51AD5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A57D59-6109-4E8A-A044-1A6FC252296B}" type="pres">
      <dgm:prSet presAssocID="{3D69F0DB-B5C1-481E-88D2-F1E82D51AD52}" presName="negativeSpace" presStyleCnt="0"/>
      <dgm:spPr/>
    </dgm:pt>
    <dgm:pt modelId="{CF305770-2EAB-4B87-B969-2EE2EF63DCC9}" type="pres">
      <dgm:prSet presAssocID="{3D69F0DB-B5C1-481E-88D2-F1E82D51AD52}" presName="childText" presStyleLbl="conFgAcc1" presStyleIdx="1" presStyleCnt="3">
        <dgm:presLayoutVars>
          <dgm:bulletEnabled val="1"/>
        </dgm:presLayoutVars>
      </dgm:prSet>
      <dgm:spPr/>
    </dgm:pt>
    <dgm:pt modelId="{CF3A8A9A-5E7D-4FE2-A0A4-C37542266F07}" type="pres">
      <dgm:prSet presAssocID="{F9FFA06C-0159-4438-9F12-E6C48757FED1}" presName="spaceBetweenRectangles" presStyleCnt="0"/>
      <dgm:spPr/>
    </dgm:pt>
    <dgm:pt modelId="{D22B486A-1E44-4885-9E2E-410D811536F1}" type="pres">
      <dgm:prSet presAssocID="{218799BD-F1D2-46EC-8C87-33C4880BAA12}" presName="parentLin" presStyleCnt="0"/>
      <dgm:spPr/>
    </dgm:pt>
    <dgm:pt modelId="{C8142D95-2C8F-4BF0-8622-2A23C2A1EBFA}" type="pres">
      <dgm:prSet presAssocID="{218799BD-F1D2-46EC-8C87-33C4880BAA12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73D12C37-E517-4658-ABD6-F86BA19B89E3}" type="pres">
      <dgm:prSet presAssocID="{218799BD-F1D2-46EC-8C87-33C4880BAA1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7FC9B6-53CF-468F-BBE5-5101ED646978}" type="pres">
      <dgm:prSet presAssocID="{218799BD-F1D2-46EC-8C87-33C4880BAA12}" presName="negativeSpace" presStyleCnt="0"/>
      <dgm:spPr/>
    </dgm:pt>
    <dgm:pt modelId="{AA9570D9-0AD7-4EA5-8F59-4C359CF7F72C}" type="pres">
      <dgm:prSet presAssocID="{218799BD-F1D2-46EC-8C87-33C4880BAA1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DD85F9A-B743-4054-AF5A-0A9A66F6E06C}" srcId="{EABB4CA4-7FEC-4EF7-8E0A-24013FEE4CFB}" destId="{B46F4F05-8D83-4FC7-BB41-2C9D32C17016}" srcOrd="0" destOrd="0" parTransId="{20649D16-B2DE-4124-AF68-5C39296A4721}" sibTransId="{92A8347C-02B6-4B83-9085-6534520D4897}"/>
    <dgm:cxn modelId="{1403CE0C-3BAA-4165-9B13-266514FF6D4B}" type="presOf" srcId="{218799BD-F1D2-46EC-8C87-33C4880BAA12}" destId="{73D12C37-E517-4658-ABD6-F86BA19B89E3}" srcOrd="1" destOrd="0" presId="urn:microsoft.com/office/officeart/2005/8/layout/list1"/>
    <dgm:cxn modelId="{5500A808-0640-43EC-9156-E7B7230A28BA}" type="presOf" srcId="{B46F4F05-8D83-4FC7-BB41-2C9D32C17016}" destId="{EED01504-F64A-4823-AAD9-7EA9E71A246B}" srcOrd="1" destOrd="0" presId="urn:microsoft.com/office/officeart/2005/8/layout/list1"/>
    <dgm:cxn modelId="{1C591EAE-5C04-4A19-A04C-0A6B25DAECDF}" type="presOf" srcId="{EABB4CA4-7FEC-4EF7-8E0A-24013FEE4CFB}" destId="{2F9936C1-DC5B-4B4A-A3CF-CE0B816E7DF1}" srcOrd="0" destOrd="0" presId="urn:microsoft.com/office/officeart/2005/8/layout/list1"/>
    <dgm:cxn modelId="{D016C897-B388-4F1C-9AA3-EFD523F3888B}" srcId="{EABB4CA4-7FEC-4EF7-8E0A-24013FEE4CFB}" destId="{218799BD-F1D2-46EC-8C87-33C4880BAA12}" srcOrd="2" destOrd="0" parTransId="{BAAF771E-D40D-43F2-9722-FFD7CC0A3550}" sibTransId="{B292901A-31CE-4361-B9EB-D7F67E5D8778}"/>
    <dgm:cxn modelId="{C6668809-E02D-40E4-B660-2FC2B3789C1A}" type="presOf" srcId="{218799BD-F1D2-46EC-8C87-33C4880BAA12}" destId="{C8142D95-2C8F-4BF0-8622-2A23C2A1EBFA}" srcOrd="0" destOrd="0" presId="urn:microsoft.com/office/officeart/2005/8/layout/list1"/>
    <dgm:cxn modelId="{70E654D1-92B6-45C2-81E9-B7C123F61722}" type="presOf" srcId="{B46F4F05-8D83-4FC7-BB41-2C9D32C17016}" destId="{B3CFC228-F48C-4922-9AD6-636245FEA1F1}" srcOrd="0" destOrd="0" presId="urn:microsoft.com/office/officeart/2005/8/layout/list1"/>
    <dgm:cxn modelId="{02E73909-B8F6-4A16-B551-B5658B6320F3}" type="presOf" srcId="{3D69F0DB-B5C1-481E-88D2-F1E82D51AD52}" destId="{32D42C99-F464-4F4A-8A9B-A81839F5B982}" srcOrd="0" destOrd="0" presId="urn:microsoft.com/office/officeart/2005/8/layout/list1"/>
    <dgm:cxn modelId="{E735D296-78E0-432A-BFBB-24BE332AA7AD}" srcId="{EABB4CA4-7FEC-4EF7-8E0A-24013FEE4CFB}" destId="{3D69F0DB-B5C1-481E-88D2-F1E82D51AD52}" srcOrd="1" destOrd="0" parTransId="{E6A5D357-8CED-4080-B426-F93A54596068}" sibTransId="{F9FFA06C-0159-4438-9F12-E6C48757FED1}"/>
    <dgm:cxn modelId="{28DF81CB-892A-4E92-8AC6-1E876F6C21C4}" type="presOf" srcId="{3D69F0DB-B5C1-481E-88D2-F1E82D51AD52}" destId="{35BF4679-73CE-4E4F-A67E-5DDA45A4A4BE}" srcOrd="1" destOrd="0" presId="urn:microsoft.com/office/officeart/2005/8/layout/list1"/>
    <dgm:cxn modelId="{A2A73488-6360-4B38-9AF7-5FAC5CE3FDA2}" type="presParOf" srcId="{2F9936C1-DC5B-4B4A-A3CF-CE0B816E7DF1}" destId="{7F24024D-3312-4193-9010-0CDA7EAFE575}" srcOrd="0" destOrd="0" presId="urn:microsoft.com/office/officeart/2005/8/layout/list1"/>
    <dgm:cxn modelId="{BA29F067-26C5-4CD4-AC06-000591139219}" type="presParOf" srcId="{7F24024D-3312-4193-9010-0CDA7EAFE575}" destId="{B3CFC228-F48C-4922-9AD6-636245FEA1F1}" srcOrd="0" destOrd="0" presId="urn:microsoft.com/office/officeart/2005/8/layout/list1"/>
    <dgm:cxn modelId="{EAB82BA3-3A85-4F44-AAB8-89877D267872}" type="presParOf" srcId="{7F24024D-3312-4193-9010-0CDA7EAFE575}" destId="{EED01504-F64A-4823-AAD9-7EA9E71A246B}" srcOrd="1" destOrd="0" presId="urn:microsoft.com/office/officeart/2005/8/layout/list1"/>
    <dgm:cxn modelId="{A4AC0E4C-F2F7-4075-A450-6C00A85851E6}" type="presParOf" srcId="{2F9936C1-DC5B-4B4A-A3CF-CE0B816E7DF1}" destId="{8D34AAD5-7D6D-42B5-BC11-4B5A74120CA2}" srcOrd="1" destOrd="0" presId="urn:microsoft.com/office/officeart/2005/8/layout/list1"/>
    <dgm:cxn modelId="{A75A82A5-DD04-4645-B36B-98A9A6264E9C}" type="presParOf" srcId="{2F9936C1-DC5B-4B4A-A3CF-CE0B816E7DF1}" destId="{B9CA831F-1828-4CAF-AC20-A4A26F9BB292}" srcOrd="2" destOrd="0" presId="urn:microsoft.com/office/officeart/2005/8/layout/list1"/>
    <dgm:cxn modelId="{6F885B71-9EE1-4906-972C-15A2A934D210}" type="presParOf" srcId="{2F9936C1-DC5B-4B4A-A3CF-CE0B816E7DF1}" destId="{F5AFA174-28D6-4182-8C65-D828768DE336}" srcOrd="3" destOrd="0" presId="urn:microsoft.com/office/officeart/2005/8/layout/list1"/>
    <dgm:cxn modelId="{9DD695CB-B5AB-4B38-B20C-88010157261A}" type="presParOf" srcId="{2F9936C1-DC5B-4B4A-A3CF-CE0B816E7DF1}" destId="{939D4EE6-6663-4E67-9BDC-38C2560FBC38}" srcOrd="4" destOrd="0" presId="urn:microsoft.com/office/officeart/2005/8/layout/list1"/>
    <dgm:cxn modelId="{36A150F4-0314-4C70-A536-6FB0D662E4BB}" type="presParOf" srcId="{939D4EE6-6663-4E67-9BDC-38C2560FBC38}" destId="{32D42C99-F464-4F4A-8A9B-A81839F5B982}" srcOrd="0" destOrd="0" presId="urn:microsoft.com/office/officeart/2005/8/layout/list1"/>
    <dgm:cxn modelId="{9F28C1BB-20AB-47A7-B3D4-C4F155244D0F}" type="presParOf" srcId="{939D4EE6-6663-4E67-9BDC-38C2560FBC38}" destId="{35BF4679-73CE-4E4F-A67E-5DDA45A4A4BE}" srcOrd="1" destOrd="0" presId="urn:microsoft.com/office/officeart/2005/8/layout/list1"/>
    <dgm:cxn modelId="{4DDFAEF0-EF9B-4E9D-970E-3A903F6D9A08}" type="presParOf" srcId="{2F9936C1-DC5B-4B4A-A3CF-CE0B816E7DF1}" destId="{D7A57D59-6109-4E8A-A044-1A6FC252296B}" srcOrd="5" destOrd="0" presId="urn:microsoft.com/office/officeart/2005/8/layout/list1"/>
    <dgm:cxn modelId="{14DAC35F-A472-4A18-83C2-68B8566E8707}" type="presParOf" srcId="{2F9936C1-DC5B-4B4A-A3CF-CE0B816E7DF1}" destId="{CF305770-2EAB-4B87-B969-2EE2EF63DCC9}" srcOrd="6" destOrd="0" presId="urn:microsoft.com/office/officeart/2005/8/layout/list1"/>
    <dgm:cxn modelId="{0C6A7774-7D10-49EF-A54B-9347139EDE8A}" type="presParOf" srcId="{2F9936C1-DC5B-4B4A-A3CF-CE0B816E7DF1}" destId="{CF3A8A9A-5E7D-4FE2-A0A4-C37542266F07}" srcOrd="7" destOrd="0" presId="urn:microsoft.com/office/officeart/2005/8/layout/list1"/>
    <dgm:cxn modelId="{14EC8292-E352-40A1-9CE9-055837A4F749}" type="presParOf" srcId="{2F9936C1-DC5B-4B4A-A3CF-CE0B816E7DF1}" destId="{D22B486A-1E44-4885-9E2E-410D811536F1}" srcOrd="8" destOrd="0" presId="urn:microsoft.com/office/officeart/2005/8/layout/list1"/>
    <dgm:cxn modelId="{FDBEAE87-AC47-4C4B-BB66-978DA6DF11BB}" type="presParOf" srcId="{D22B486A-1E44-4885-9E2E-410D811536F1}" destId="{C8142D95-2C8F-4BF0-8622-2A23C2A1EBFA}" srcOrd="0" destOrd="0" presId="urn:microsoft.com/office/officeart/2005/8/layout/list1"/>
    <dgm:cxn modelId="{83209E11-5B6F-4C60-8473-16E71456D6B3}" type="presParOf" srcId="{D22B486A-1E44-4885-9E2E-410D811536F1}" destId="{73D12C37-E517-4658-ABD6-F86BA19B89E3}" srcOrd="1" destOrd="0" presId="urn:microsoft.com/office/officeart/2005/8/layout/list1"/>
    <dgm:cxn modelId="{4C32C2F8-3C88-4D72-AFF9-6187BABABE98}" type="presParOf" srcId="{2F9936C1-DC5B-4B4A-A3CF-CE0B816E7DF1}" destId="{F77FC9B6-53CF-468F-BBE5-5101ED646978}" srcOrd="9" destOrd="0" presId="urn:microsoft.com/office/officeart/2005/8/layout/list1"/>
    <dgm:cxn modelId="{43227FD4-92B2-4CBC-B200-A534B7A680ED}" type="presParOf" srcId="{2F9936C1-DC5B-4B4A-A3CF-CE0B816E7DF1}" destId="{AA9570D9-0AD7-4EA5-8F59-4C359CF7F72C}" srcOrd="10" destOrd="0" presId="urn:microsoft.com/office/officeart/2005/8/layout/list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8FBB4B-8477-4012-91C5-033AD6BF4B62}" type="doc">
      <dgm:prSet loTypeId="urn:microsoft.com/office/officeart/2008/layout/AlternatingHexagons" loCatId="list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1A091482-BF5E-459B-9CA8-D649195C631E}">
      <dgm:prSet phldrT="[文字]" custT="1"/>
      <dgm:spPr/>
      <dgm:t>
        <a:bodyPr/>
        <a:lstStyle/>
        <a:p>
          <a:endParaRPr lang="zh-TW" altLang="en-US" sz="2300" dirty="0"/>
        </a:p>
      </dgm:t>
    </dgm:pt>
    <dgm:pt modelId="{D1E5D228-4027-41F6-BCD5-028C0B516DD4}" type="parTrans" cxnId="{9F2199A9-0319-4BED-91BC-A0364F90C404}">
      <dgm:prSet/>
      <dgm:spPr/>
      <dgm:t>
        <a:bodyPr/>
        <a:lstStyle/>
        <a:p>
          <a:endParaRPr lang="zh-TW" altLang="en-US"/>
        </a:p>
      </dgm:t>
    </dgm:pt>
    <dgm:pt modelId="{6A379FDB-2D03-453B-9105-37AE1F4E52E9}" type="sibTrans" cxnId="{9F2199A9-0319-4BED-91BC-A0364F90C404}">
      <dgm:prSet custT="1"/>
      <dgm:spPr/>
      <dgm:t>
        <a:bodyPr/>
        <a:lstStyle/>
        <a:p>
          <a:r>
            <a:rPr lang="zh-TW" altLang="en-US" sz="1900" b="1" dirty="0" smtClean="0">
              <a:latin typeface="微軟正黑體" pitchFamily="34" charset="-120"/>
              <a:ea typeface="微軟正黑體" pitchFamily="34" charset="-120"/>
            </a:rPr>
            <a:t>迪士尼學院</a:t>
          </a:r>
          <a:endParaRPr lang="zh-TW" altLang="en-US" sz="1900" b="1" dirty="0">
            <a:latin typeface="微軟正黑體" pitchFamily="34" charset="-120"/>
            <a:ea typeface="微軟正黑體" pitchFamily="34" charset="-120"/>
          </a:endParaRPr>
        </a:p>
      </dgm:t>
    </dgm:pt>
    <dgm:pt modelId="{A025D664-23CE-4E95-9B45-6CF11AEA2391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迪士尼俱樂部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79CE17AF-7965-4FDE-BF96-BC32F64F5A5A}" type="parTrans" cxnId="{4B719B41-DD4A-49C0-8318-8E511315D4C0}">
      <dgm:prSet/>
      <dgm:spPr/>
      <dgm:t>
        <a:bodyPr/>
        <a:lstStyle/>
        <a:p>
          <a:endParaRPr lang="zh-TW" altLang="en-US"/>
        </a:p>
      </dgm:t>
    </dgm:pt>
    <dgm:pt modelId="{7C976603-2C90-4BBD-8B67-9B98C5EB6369}" type="sibTrans" cxnId="{4B719B41-DD4A-49C0-8318-8E511315D4C0}">
      <dgm:prSet custT="1"/>
      <dgm:spPr/>
      <dgm:t>
        <a:bodyPr/>
        <a:lstStyle/>
        <a:p>
          <a:r>
            <a:rPr lang="zh-TW" altLang="en-US" sz="1900" b="1" dirty="0" smtClean="0">
              <a:latin typeface="微軟正黑體" pitchFamily="34" charset="-120"/>
              <a:ea typeface="微軟正黑體" pitchFamily="34" charset="-120"/>
            </a:rPr>
            <a:t>迪士尼婚禮</a:t>
          </a:r>
          <a:endParaRPr lang="zh-TW" altLang="en-US" sz="1900" b="1" dirty="0">
            <a:latin typeface="微軟正黑體" pitchFamily="34" charset="-120"/>
            <a:ea typeface="微軟正黑體" pitchFamily="34" charset="-120"/>
          </a:endParaRPr>
        </a:p>
      </dgm:t>
    </dgm:pt>
    <dgm:pt modelId="{7DDD6CE3-A0DD-40FA-9032-A44D701E2F6D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迪士尼郵輪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41996668-988C-444F-BA1A-188EE1DBFFE7}" type="parTrans" cxnId="{B7A89763-DF58-4613-9AD0-E49ECBBF6A06}">
      <dgm:prSet/>
      <dgm:spPr/>
      <dgm:t>
        <a:bodyPr/>
        <a:lstStyle/>
        <a:p>
          <a:endParaRPr lang="zh-TW" altLang="en-US"/>
        </a:p>
      </dgm:t>
    </dgm:pt>
    <dgm:pt modelId="{C4505E69-D61D-41D4-9222-76B8471000F1}" type="sibTrans" cxnId="{B7A89763-DF58-4613-9AD0-E49ECBBF6A06}">
      <dgm:prSet/>
      <dgm:spPr/>
      <dgm:t>
        <a:bodyPr/>
        <a:lstStyle/>
        <a:p>
          <a:endParaRPr lang="zh-TW" altLang="en-US"/>
        </a:p>
      </dgm:t>
    </dgm:pt>
    <dgm:pt modelId="{B4DF7FB9-027B-4F18-8666-8823C77A7E9D}">
      <dgm:prSet phldrT="[文字]" custT="1"/>
      <dgm:spPr/>
      <dgm:t>
        <a:bodyPr/>
        <a:lstStyle/>
        <a:p>
          <a:pPr algn="ctr"/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迪士尼</a:t>
          </a:r>
          <a:endParaRPr lang="en-US" altLang="zh-TW" sz="3600" b="1" dirty="0" smtClean="0">
            <a:latin typeface="微軟正黑體" pitchFamily="34" charset="-120"/>
            <a:ea typeface="微軟正黑體" pitchFamily="34" charset="-120"/>
          </a:endParaRPr>
        </a:p>
        <a:p>
          <a:pPr algn="ctr"/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體驗產業</a:t>
          </a:r>
          <a:endParaRPr lang="zh-TW" altLang="en-US" sz="3600" b="1" dirty="0">
            <a:latin typeface="微軟正黑體" pitchFamily="34" charset="-120"/>
            <a:ea typeface="微軟正黑體" pitchFamily="34" charset="-120"/>
          </a:endParaRPr>
        </a:p>
      </dgm:t>
    </dgm:pt>
    <dgm:pt modelId="{3CD8BC72-4C7B-480D-B3EA-FC2F6087BA88}" type="parTrans" cxnId="{C6002B8B-927F-40DE-8334-A475E0CBD527}">
      <dgm:prSet/>
      <dgm:spPr/>
      <dgm:t>
        <a:bodyPr/>
        <a:lstStyle/>
        <a:p>
          <a:endParaRPr lang="zh-TW" altLang="en-US"/>
        </a:p>
      </dgm:t>
    </dgm:pt>
    <dgm:pt modelId="{7A401E2D-AB22-4185-A211-A9E366366B4D}" type="sibTrans" cxnId="{C6002B8B-927F-40DE-8334-A475E0CBD527}">
      <dgm:prSet/>
      <dgm:spPr/>
      <dgm:t>
        <a:bodyPr/>
        <a:lstStyle/>
        <a:p>
          <a:endParaRPr lang="zh-TW" altLang="en-US"/>
        </a:p>
      </dgm:t>
    </dgm:pt>
    <dgm:pt modelId="{9B6D4E85-8F04-41E1-8B84-2D1066968DCD}" type="pres">
      <dgm:prSet presAssocID="{768FBB4B-8477-4012-91C5-033AD6BF4B6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A3594360-218A-4BD9-BBE7-55935C19344F}" type="pres">
      <dgm:prSet presAssocID="{1A091482-BF5E-459B-9CA8-D649195C631E}" presName="composite" presStyleCnt="0"/>
      <dgm:spPr/>
    </dgm:pt>
    <dgm:pt modelId="{3B34E8D1-DF33-417D-9FAD-A111F6A6511A}" type="pres">
      <dgm:prSet presAssocID="{1A091482-BF5E-459B-9CA8-D649195C631E}" presName="Parent1" presStyleLbl="node1" presStyleIdx="0" presStyleCnt="6" custLinFactNeighborX="632" custLinFactNeighborY="-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A2AD9E-E042-4A74-9E9A-13CAF22D4CF4}" type="pres">
      <dgm:prSet presAssocID="{1A091482-BF5E-459B-9CA8-D649195C631E}" presName="Childtext1" presStyleLbl="revTx" presStyleIdx="0" presStyleCnt="3" custLinFactNeighborX="-15584" custLinFactNeighborY="64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B4A0E7-743C-4243-85D6-51FDE3D09EE5}" type="pres">
      <dgm:prSet presAssocID="{1A091482-BF5E-459B-9CA8-D649195C631E}" presName="BalanceSpacing" presStyleCnt="0"/>
      <dgm:spPr/>
    </dgm:pt>
    <dgm:pt modelId="{2A56C29D-E700-488E-A972-88BBE9BF865C}" type="pres">
      <dgm:prSet presAssocID="{1A091482-BF5E-459B-9CA8-D649195C631E}" presName="BalanceSpacing1" presStyleCnt="0"/>
      <dgm:spPr/>
    </dgm:pt>
    <dgm:pt modelId="{1C39E781-B944-4DE7-90AA-78C74C9E6FFE}" type="pres">
      <dgm:prSet presAssocID="{6A379FDB-2D03-453B-9105-37AE1F4E52E9}" presName="Accent1Text" presStyleLbl="node1" presStyleIdx="1" presStyleCnt="6"/>
      <dgm:spPr/>
      <dgm:t>
        <a:bodyPr/>
        <a:lstStyle/>
        <a:p>
          <a:endParaRPr lang="zh-TW" altLang="en-US"/>
        </a:p>
      </dgm:t>
    </dgm:pt>
    <dgm:pt modelId="{8004878F-FC51-4501-98BE-8ABF7D3B3770}" type="pres">
      <dgm:prSet presAssocID="{6A379FDB-2D03-453B-9105-37AE1F4E52E9}" presName="spaceBetweenRectangles" presStyleCnt="0"/>
      <dgm:spPr/>
    </dgm:pt>
    <dgm:pt modelId="{7BA1FAE6-7902-49C7-83ED-23451CDBE396}" type="pres">
      <dgm:prSet presAssocID="{A025D664-23CE-4E95-9B45-6CF11AEA2391}" presName="composite" presStyleCnt="0"/>
      <dgm:spPr/>
    </dgm:pt>
    <dgm:pt modelId="{A739DA51-AD11-4473-A7BB-4EC82F0B571B}" type="pres">
      <dgm:prSet presAssocID="{A025D664-23CE-4E95-9B45-6CF11AEA239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DEC254-5F4D-4480-9C62-10BFD90F099C}" type="pres">
      <dgm:prSet presAssocID="{A025D664-23CE-4E95-9B45-6CF11AEA239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6C4999-178B-41DF-9A4C-731F061590BB}" type="pres">
      <dgm:prSet presAssocID="{A025D664-23CE-4E95-9B45-6CF11AEA2391}" presName="BalanceSpacing" presStyleCnt="0"/>
      <dgm:spPr/>
    </dgm:pt>
    <dgm:pt modelId="{C5276729-2B63-4A60-BA93-C81204367C52}" type="pres">
      <dgm:prSet presAssocID="{A025D664-23CE-4E95-9B45-6CF11AEA2391}" presName="BalanceSpacing1" presStyleCnt="0"/>
      <dgm:spPr/>
    </dgm:pt>
    <dgm:pt modelId="{778E523D-31F9-48A5-A8AA-8C9043C333F4}" type="pres">
      <dgm:prSet presAssocID="{7C976603-2C90-4BBD-8B67-9B98C5EB6369}" presName="Accent1Text" presStyleLbl="node1" presStyleIdx="3" presStyleCnt="6"/>
      <dgm:spPr/>
      <dgm:t>
        <a:bodyPr/>
        <a:lstStyle/>
        <a:p>
          <a:endParaRPr lang="zh-TW" altLang="en-US"/>
        </a:p>
      </dgm:t>
    </dgm:pt>
    <dgm:pt modelId="{A90D36A2-1807-4495-B2C6-D11D7BE0B052}" type="pres">
      <dgm:prSet presAssocID="{7C976603-2C90-4BBD-8B67-9B98C5EB6369}" presName="spaceBetweenRectangles" presStyleCnt="0"/>
      <dgm:spPr/>
    </dgm:pt>
    <dgm:pt modelId="{3244F9E9-147C-4B5B-87FE-E9D85B42DBED}" type="pres">
      <dgm:prSet presAssocID="{7DDD6CE3-A0DD-40FA-9032-A44D701E2F6D}" presName="composite" presStyleCnt="0"/>
      <dgm:spPr/>
    </dgm:pt>
    <dgm:pt modelId="{18A48AD2-E2C1-46FB-BFC2-E265CCD769E5}" type="pres">
      <dgm:prSet presAssocID="{7DDD6CE3-A0DD-40FA-9032-A44D701E2F6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834A10-57A3-40C0-A0CE-2F886DA2939C}" type="pres">
      <dgm:prSet presAssocID="{7DDD6CE3-A0DD-40FA-9032-A44D701E2F6D}" presName="Childtext1" presStyleLbl="revTx" presStyleIdx="2" presStyleCnt="3" custScaleX="128635" custLinFactNeighborX="22964" custLinFactNeighborY="183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09F47-2CD2-4452-8A65-E64BCC2B0F19}" type="pres">
      <dgm:prSet presAssocID="{7DDD6CE3-A0DD-40FA-9032-A44D701E2F6D}" presName="BalanceSpacing" presStyleCnt="0"/>
      <dgm:spPr/>
    </dgm:pt>
    <dgm:pt modelId="{0CFE7035-21CD-4414-8E06-32ADB2C75E7C}" type="pres">
      <dgm:prSet presAssocID="{7DDD6CE3-A0DD-40FA-9032-A44D701E2F6D}" presName="BalanceSpacing1" presStyleCnt="0"/>
      <dgm:spPr/>
    </dgm:pt>
    <dgm:pt modelId="{B75F7459-4404-4A8E-9CBB-8083A62A223B}" type="pres">
      <dgm:prSet presAssocID="{C4505E69-D61D-41D4-9222-76B8471000F1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FBBC186E-024B-48D1-A29B-A0DEA387655E}" type="presOf" srcId="{B4DF7FB9-027B-4F18-8666-8823C77A7E9D}" destId="{7D834A10-57A3-40C0-A0CE-2F886DA2939C}" srcOrd="0" destOrd="0" presId="urn:microsoft.com/office/officeart/2008/layout/AlternatingHexagons"/>
    <dgm:cxn modelId="{C6002B8B-927F-40DE-8334-A475E0CBD527}" srcId="{7DDD6CE3-A0DD-40FA-9032-A44D701E2F6D}" destId="{B4DF7FB9-027B-4F18-8666-8823C77A7E9D}" srcOrd="0" destOrd="0" parTransId="{3CD8BC72-4C7B-480D-B3EA-FC2F6087BA88}" sibTransId="{7A401E2D-AB22-4185-A211-A9E366366B4D}"/>
    <dgm:cxn modelId="{17FB2C89-7927-41C4-99D3-35DF852DC1C7}" type="presOf" srcId="{768FBB4B-8477-4012-91C5-033AD6BF4B62}" destId="{9B6D4E85-8F04-41E1-8B84-2D1066968DCD}" srcOrd="0" destOrd="0" presId="urn:microsoft.com/office/officeart/2008/layout/AlternatingHexagons"/>
    <dgm:cxn modelId="{4B719B41-DD4A-49C0-8318-8E511315D4C0}" srcId="{768FBB4B-8477-4012-91C5-033AD6BF4B62}" destId="{A025D664-23CE-4E95-9B45-6CF11AEA2391}" srcOrd="1" destOrd="0" parTransId="{79CE17AF-7965-4FDE-BF96-BC32F64F5A5A}" sibTransId="{7C976603-2C90-4BBD-8B67-9B98C5EB6369}"/>
    <dgm:cxn modelId="{78381332-BEDF-4907-8E10-6430C095837E}" type="presOf" srcId="{6A379FDB-2D03-453B-9105-37AE1F4E52E9}" destId="{1C39E781-B944-4DE7-90AA-78C74C9E6FFE}" srcOrd="0" destOrd="0" presId="urn:microsoft.com/office/officeart/2008/layout/AlternatingHexagons"/>
    <dgm:cxn modelId="{ABB28D54-490B-4647-B902-C84B9A7443CA}" type="presOf" srcId="{7DDD6CE3-A0DD-40FA-9032-A44D701E2F6D}" destId="{18A48AD2-E2C1-46FB-BFC2-E265CCD769E5}" srcOrd="0" destOrd="0" presId="urn:microsoft.com/office/officeart/2008/layout/AlternatingHexagons"/>
    <dgm:cxn modelId="{D547D889-E5CF-4BCE-AE56-1ED34F7134F8}" type="presOf" srcId="{C4505E69-D61D-41D4-9222-76B8471000F1}" destId="{B75F7459-4404-4A8E-9CBB-8083A62A223B}" srcOrd="0" destOrd="0" presId="urn:microsoft.com/office/officeart/2008/layout/AlternatingHexagons"/>
    <dgm:cxn modelId="{B7A89763-DF58-4613-9AD0-E49ECBBF6A06}" srcId="{768FBB4B-8477-4012-91C5-033AD6BF4B62}" destId="{7DDD6CE3-A0DD-40FA-9032-A44D701E2F6D}" srcOrd="2" destOrd="0" parTransId="{41996668-988C-444F-BA1A-188EE1DBFFE7}" sibTransId="{C4505E69-D61D-41D4-9222-76B8471000F1}"/>
    <dgm:cxn modelId="{E7E6735E-40FF-4187-BFBC-0B5A225BFC11}" type="presOf" srcId="{A025D664-23CE-4E95-9B45-6CF11AEA2391}" destId="{A739DA51-AD11-4473-A7BB-4EC82F0B571B}" srcOrd="0" destOrd="0" presId="urn:microsoft.com/office/officeart/2008/layout/AlternatingHexagons"/>
    <dgm:cxn modelId="{9CEC8946-0FCA-4BEF-ABAD-BF6523D06581}" type="presOf" srcId="{7C976603-2C90-4BBD-8B67-9B98C5EB6369}" destId="{778E523D-31F9-48A5-A8AA-8C9043C333F4}" srcOrd="0" destOrd="0" presId="urn:microsoft.com/office/officeart/2008/layout/AlternatingHexagons"/>
    <dgm:cxn modelId="{AB215C29-BAEE-4109-B307-26F7BF37FBA3}" type="presOf" srcId="{1A091482-BF5E-459B-9CA8-D649195C631E}" destId="{3B34E8D1-DF33-417D-9FAD-A111F6A6511A}" srcOrd="0" destOrd="0" presId="urn:microsoft.com/office/officeart/2008/layout/AlternatingHexagons"/>
    <dgm:cxn modelId="{9F2199A9-0319-4BED-91BC-A0364F90C404}" srcId="{768FBB4B-8477-4012-91C5-033AD6BF4B62}" destId="{1A091482-BF5E-459B-9CA8-D649195C631E}" srcOrd="0" destOrd="0" parTransId="{D1E5D228-4027-41F6-BCD5-028C0B516DD4}" sibTransId="{6A379FDB-2D03-453B-9105-37AE1F4E52E9}"/>
    <dgm:cxn modelId="{36194D86-4C3D-4C5A-90C9-817F73A79771}" type="presParOf" srcId="{9B6D4E85-8F04-41E1-8B84-2D1066968DCD}" destId="{A3594360-218A-4BD9-BBE7-55935C19344F}" srcOrd="0" destOrd="0" presId="urn:microsoft.com/office/officeart/2008/layout/AlternatingHexagons"/>
    <dgm:cxn modelId="{1A01CC81-6828-4F0E-B4B2-DC527ED76BB2}" type="presParOf" srcId="{A3594360-218A-4BD9-BBE7-55935C19344F}" destId="{3B34E8D1-DF33-417D-9FAD-A111F6A6511A}" srcOrd="0" destOrd="0" presId="urn:microsoft.com/office/officeart/2008/layout/AlternatingHexagons"/>
    <dgm:cxn modelId="{BE45819C-1CF5-472C-99F8-CEA118330F1B}" type="presParOf" srcId="{A3594360-218A-4BD9-BBE7-55935C19344F}" destId="{1EA2AD9E-E042-4A74-9E9A-13CAF22D4CF4}" srcOrd="1" destOrd="0" presId="urn:microsoft.com/office/officeart/2008/layout/AlternatingHexagons"/>
    <dgm:cxn modelId="{9097C89A-353C-4B1D-8071-E71E8288DCBC}" type="presParOf" srcId="{A3594360-218A-4BD9-BBE7-55935C19344F}" destId="{EAB4A0E7-743C-4243-85D6-51FDE3D09EE5}" srcOrd="2" destOrd="0" presId="urn:microsoft.com/office/officeart/2008/layout/AlternatingHexagons"/>
    <dgm:cxn modelId="{4B75AA65-1001-4464-B14C-FED64C18BE67}" type="presParOf" srcId="{A3594360-218A-4BD9-BBE7-55935C19344F}" destId="{2A56C29D-E700-488E-A972-88BBE9BF865C}" srcOrd="3" destOrd="0" presId="urn:microsoft.com/office/officeart/2008/layout/AlternatingHexagons"/>
    <dgm:cxn modelId="{0430B73A-DAF6-4F9A-93AA-836F1D4D9427}" type="presParOf" srcId="{A3594360-218A-4BD9-BBE7-55935C19344F}" destId="{1C39E781-B944-4DE7-90AA-78C74C9E6FFE}" srcOrd="4" destOrd="0" presId="urn:microsoft.com/office/officeart/2008/layout/AlternatingHexagons"/>
    <dgm:cxn modelId="{D08CB5A4-8E88-49A0-8EEE-B470DB8B0CD3}" type="presParOf" srcId="{9B6D4E85-8F04-41E1-8B84-2D1066968DCD}" destId="{8004878F-FC51-4501-98BE-8ABF7D3B3770}" srcOrd="1" destOrd="0" presId="urn:microsoft.com/office/officeart/2008/layout/AlternatingHexagons"/>
    <dgm:cxn modelId="{09E00FBB-ADBE-45F8-9807-B75008C68ED3}" type="presParOf" srcId="{9B6D4E85-8F04-41E1-8B84-2D1066968DCD}" destId="{7BA1FAE6-7902-49C7-83ED-23451CDBE396}" srcOrd="2" destOrd="0" presId="urn:microsoft.com/office/officeart/2008/layout/AlternatingHexagons"/>
    <dgm:cxn modelId="{D229324D-538A-4269-8166-16214A95328D}" type="presParOf" srcId="{7BA1FAE6-7902-49C7-83ED-23451CDBE396}" destId="{A739DA51-AD11-4473-A7BB-4EC82F0B571B}" srcOrd="0" destOrd="0" presId="urn:microsoft.com/office/officeart/2008/layout/AlternatingHexagons"/>
    <dgm:cxn modelId="{AF82EA72-FB1C-4F8E-84E9-E089FC073790}" type="presParOf" srcId="{7BA1FAE6-7902-49C7-83ED-23451CDBE396}" destId="{9CDEC254-5F4D-4480-9C62-10BFD90F099C}" srcOrd="1" destOrd="0" presId="urn:microsoft.com/office/officeart/2008/layout/AlternatingHexagons"/>
    <dgm:cxn modelId="{8C18E88C-23C7-4692-9E26-3B7EC613E057}" type="presParOf" srcId="{7BA1FAE6-7902-49C7-83ED-23451CDBE396}" destId="{FE6C4999-178B-41DF-9A4C-731F061590BB}" srcOrd="2" destOrd="0" presId="urn:microsoft.com/office/officeart/2008/layout/AlternatingHexagons"/>
    <dgm:cxn modelId="{1417A0A7-8809-441B-87B9-3D05DF74501B}" type="presParOf" srcId="{7BA1FAE6-7902-49C7-83ED-23451CDBE396}" destId="{C5276729-2B63-4A60-BA93-C81204367C52}" srcOrd="3" destOrd="0" presId="urn:microsoft.com/office/officeart/2008/layout/AlternatingHexagons"/>
    <dgm:cxn modelId="{B5DAC033-1895-4BCF-B5E7-EE28DDD126C3}" type="presParOf" srcId="{7BA1FAE6-7902-49C7-83ED-23451CDBE396}" destId="{778E523D-31F9-48A5-A8AA-8C9043C333F4}" srcOrd="4" destOrd="0" presId="urn:microsoft.com/office/officeart/2008/layout/AlternatingHexagons"/>
    <dgm:cxn modelId="{A836A253-8775-4AD7-BCA1-A3828D318313}" type="presParOf" srcId="{9B6D4E85-8F04-41E1-8B84-2D1066968DCD}" destId="{A90D36A2-1807-4495-B2C6-D11D7BE0B052}" srcOrd="3" destOrd="0" presId="urn:microsoft.com/office/officeart/2008/layout/AlternatingHexagons"/>
    <dgm:cxn modelId="{6B4BBC4F-80C7-4281-809E-49C523A6742D}" type="presParOf" srcId="{9B6D4E85-8F04-41E1-8B84-2D1066968DCD}" destId="{3244F9E9-147C-4B5B-87FE-E9D85B42DBED}" srcOrd="4" destOrd="0" presId="urn:microsoft.com/office/officeart/2008/layout/AlternatingHexagons"/>
    <dgm:cxn modelId="{880E22C6-94ED-4CB8-901C-F3E5FD10930A}" type="presParOf" srcId="{3244F9E9-147C-4B5B-87FE-E9D85B42DBED}" destId="{18A48AD2-E2C1-46FB-BFC2-E265CCD769E5}" srcOrd="0" destOrd="0" presId="urn:microsoft.com/office/officeart/2008/layout/AlternatingHexagons"/>
    <dgm:cxn modelId="{FB3F3C86-81A6-4DD6-9407-42B7E1B5E4A7}" type="presParOf" srcId="{3244F9E9-147C-4B5B-87FE-E9D85B42DBED}" destId="{7D834A10-57A3-40C0-A0CE-2F886DA2939C}" srcOrd="1" destOrd="0" presId="urn:microsoft.com/office/officeart/2008/layout/AlternatingHexagons"/>
    <dgm:cxn modelId="{7263A0C3-8A01-436C-841A-BA533B3BC739}" type="presParOf" srcId="{3244F9E9-147C-4B5B-87FE-E9D85B42DBED}" destId="{F2509F47-2CD2-4452-8A65-E64BCC2B0F19}" srcOrd="2" destOrd="0" presId="urn:microsoft.com/office/officeart/2008/layout/AlternatingHexagons"/>
    <dgm:cxn modelId="{00EB6CFC-C631-44F2-9896-1991854A3B28}" type="presParOf" srcId="{3244F9E9-147C-4B5B-87FE-E9D85B42DBED}" destId="{0CFE7035-21CD-4414-8E06-32ADB2C75E7C}" srcOrd="3" destOrd="0" presId="urn:microsoft.com/office/officeart/2008/layout/AlternatingHexagons"/>
    <dgm:cxn modelId="{45B8BD10-7F1F-4358-84CA-BC6EFF349820}" type="presParOf" srcId="{3244F9E9-147C-4B5B-87FE-E9D85B42DBED}" destId="{B75F7459-4404-4A8E-9CBB-8083A62A223B}" srcOrd="4" destOrd="0" presId="urn:microsoft.com/office/officeart/2008/layout/AlternatingHexagons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0.45354</cdr:x>
      <cdr:y>0.65469</cdr:y>
    </cdr:from>
    <cdr:to>
      <cdr:x>0.55779</cdr:x>
      <cdr:y>0.70676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2819360" y="3205707"/>
          <a:ext cx="648072" cy="25497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0.01633</cdr:x>
      <cdr:y>0.12658</cdr:y>
    </cdr:from>
    <cdr:to>
      <cdr:x>0.12246</cdr:x>
      <cdr:y>0.91139</cdr:y>
    </cdr:to>
    <cdr:sp macro="" textlink="">
      <cdr:nvSpPr>
        <cdr:cNvPr id="3" name="文字方塊 2"/>
        <cdr:cNvSpPr txBox="1"/>
      </cdr:nvSpPr>
      <cdr:spPr>
        <a:xfrm xmlns:a="http://schemas.openxmlformats.org/drawingml/2006/main">
          <a:off x="144016" y="720080"/>
          <a:ext cx="936104" cy="44644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endParaRPr lang="zh-TW" altLang="en-US" sz="1100" dirty="0"/>
        </a:p>
      </cdr:txBody>
    </cdr:sp>
  </cdr:relSizeAnchor>
  <cdr:relSizeAnchor xmlns:cdr="http://schemas.openxmlformats.org/drawingml/2006/chartDrawing">
    <cdr:from>
      <cdr:x>0</cdr:x>
      <cdr:y>0.11268</cdr:y>
    </cdr:from>
    <cdr:to>
      <cdr:x>0.19179</cdr:x>
      <cdr:y>0.78873</cdr:y>
    </cdr:to>
    <cdr:sp macro="" textlink="">
      <cdr:nvSpPr>
        <cdr:cNvPr id="4" name="文字方塊 3"/>
        <cdr:cNvSpPr txBox="1"/>
      </cdr:nvSpPr>
      <cdr:spPr>
        <a:xfrm xmlns:a="http://schemas.openxmlformats.org/drawingml/2006/main">
          <a:off x="0" y="576064"/>
          <a:ext cx="1422474" cy="3456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zh-TW" sz="3200" dirty="0" smtClean="0"/>
            <a:t>$6.00</a:t>
          </a:r>
          <a:endParaRPr lang="en-US" altLang="zh-TW" sz="3200" dirty="0"/>
        </a:p>
        <a:p xmlns:a="http://schemas.openxmlformats.org/drawingml/2006/main">
          <a:r>
            <a:rPr lang="en-US" altLang="zh-TW" sz="3200" dirty="0" smtClean="0"/>
            <a:t>$5.00</a:t>
          </a:r>
        </a:p>
        <a:p xmlns:a="http://schemas.openxmlformats.org/drawingml/2006/main">
          <a:r>
            <a:rPr lang="en-US" altLang="zh-TW" sz="3200" dirty="0" smtClean="0"/>
            <a:t>$4.00</a:t>
          </a:r>
        </a:p>
        <a:p xmlns:a="http://schemas.openxmlformats.org/drawingml/2006/main">
          <a:r>
            <a:rPr lang="en-US" altLang="zh-TW" sz="3200" dirty="0" smtClean="0"/>
            <a:t>$3.00</a:t>
          </a:r>
        </a:p>
        <a:p xmlns:a="http://schemas.openxmlformats.org/drawingml/2006/main">
          <a:r>
            <a:rPr lang="en-US" altLang="zh-TW" sz="3200" dirty="0" smtClean="0"/>
            <a:t>$2.00</a:t>
          </a:r>
        </a:p>
        <a:p xmlns:a="http://schemas.openxmlformats.org/drawingml/2006/main">
          <a:r>
            <a:rPr lang="en-US" altLang="zh-TW" sz="3200" dirty="0" smtClean="0"/>
            <a:t>$1.00</a:t>
          </a:r>
        </a:p>
        <a:p xmlns:a="http://schemas.openxmlformats.org/drawingml/2006/main">
          <a:endParaRPr lang="zh-TW" alt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A927D-32D5-4936-8EF7-33E025129557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54C82-69B1-40C4-B7F6-85BB3CA00F6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7CC8-0339-46F5-8D87-F53810F57D5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經濟形態的最初始的階段是初級產品</a:t>
            </a:r>
            <a:r>
              <a:rPr lang="en-US" altLang="zh-TW" dirty="0" smtClean="0"/>
              <a:t>,</a:t>
            </a:r>
            <a:r>
              <a:rPr lang="zh-TW" altLang="en-US" dirty="0" smtClean="0"/>
              <a:t>也就是直接從自然界發掘和提煉出來的材料</a:t>
            </a:r>
            <a:r>
              <a:rPr lang="en-US" altLang="zh-TW" dirty="0" smtClean="0"/>
              <a:t>.</a:t>
            </a:r>
          </a:p>
          <a:p>
            <a:r>
              <a:rPr lang="zh-TW" altLang="en-US" dirty="0" smtClean="0"/>
              <a:t>從古早時期的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商品轉服務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成也技術</a:t>
            </a:r>
            <a:r>
              <a:rPr lang="en-US" altLang="zh-TW" dirty="0" smtClean="0"/>
              <a:t>,</a:t>
            </a:r>
            <a:r>
              <a:rPr lang="zh-TW" altLang="en-US" dirty="0" smtClean="0"/>
              <a:t>敗也技術</a:t>
            </a:r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9B51C-806A-46F4-A553-927FE2B1C510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早在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1953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的迪士尼商業計劃書中，迪士尼就將自身定位於“人們發現快樂和知識的地方”，並在首期宣傳手冊中稱之為“娛樂界的新體驗”。迪士尼樂園通過不斷把新層次的體驗效應附加在卡通片中，使遊客們主動參與到一系列尚未展開的故事之中，演出了一個個具有完整視覺、聽覺、味覺、嗅覺和觸覺的作品，創造了一種無與倫比的全新體驗，開創了體驗經濟之先河。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自迪士尼樂園開始，體驗經濟逐步延伸至遊戲業、餐飲業、娛樂業、體育業以及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業等，最後普及到各行各業。迪士尼樂園繼承其初創者的精神，不斷創造出體驗經濟新業態。迪士尼不僅持續推出迪士尼學院、迪士尼俱樂部、迪士尼郵輪、迪士尼婚禮等實體體驗業態，更是加入新一代資訊技術元素，開發在線旅遊、在線會展、互動媒體、網路視聽等新興體驗業態，搶佔虛擬體驗經濟新高地，拓展體驗經濟新領域。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而體驗經濟的發展，也帶動迪士尼樂園擺脫單一依賴門票收入的傳統主題公園盈利模式，通過俱樂部、酒店、餐廳等度假區周邊產業，放大二次消費效應；通過影視內容開發、影片製作、媒體創意等文化產業，拓寬影視產業盈利空間；通過電視節目製作、網路遊戲、網路購物、在線服務等網路產業，增強產業鏈利潤中心的成長動力；通過品牌授權、衍生產品製造等新興製造業，拓寬衍生產品增值空間。體驗經濟以其經濟價值的高增進性特點，為迪士尼帶來了巨大的商業利潤。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早在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1953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的迪士尼商業計劃書中，迪士尼就將自身定位於“人們發現快樂和知識的地方”，並在首期宣傳手冊中稱之為“娛樂界的新體驗”。迪士尼樂園通過不斷把新層次的體驗效應附加在卡通片中，使遊客們主動參與到一系列尚未展開的故事之中，演出了一個個具有完整視覺、聽覺、味覺、嗅覺和觸覺的作品，創造了一種無與倫比的全新體驗，開創了體驗經濟之先河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B4C8D-E7B5-4055-A1D8-D24C55D18A03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1758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體驗經濟為何</a:t>
            </a:r>
            <a:r>
              <a:rPr lang="en-US" altLang="zh-TW" dirty="0" smtClean="0"/>
              <a:t>?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一種新的價值來源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當消費者在購買體驗時，他是花時間享受企業所提供的一連串身歷其境的體驗。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/>
              <a:t>把它套在企業中</a:t>
            </a:r>
            <a:r>
              <a:rPr lang="en-US" altLang="zh-TW" dirty="0" smtClean="0"/>
              <a:t>,</a:t>
            </a:r>
            <a:r>
              <a:rPr lang="zh-TW" altLang="en-US" dirty="0" smtClean="0"/>
              <a:t>什麼是體驗企業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如果你就原材料收費</a:t>
            </a:r>
            <a:r>
              <a:rPr lang="en-US" altLang="zh-TW" dirty="0" smtClean="0"/>
              <a:t>,</a:t>
            </a:r>
            <a:r>
              <a:rPr lang="zh-TW" altLang="en-US" dirty="0" smtClean="0"/>
              <a:t>你就是初級產品企業</a:t>
            </a:r>
            <a:endParaRPr lang="en-US" altLang="zh-TW" dirty="0" smtClean="0"/>
          </a:p>
          <a:p>
            <a:r>
              <a:rPr lang="zh-TW" altLang="en-US" dirty="0" smtClean="0"/>
              <a:t>如果你就有形產品收費</a:t>
            </a:r>
            <a:r>
              <a:rPr lang="en-US" altLang="zh-TW" dirty="0" smtClean="0"/>
              <a:t>,</a:t>
            </a:r>
            <a:r>
              <a:rPr lang="zh-TW" altLang="en-US" dirty="0" smtClean="0"/>
              <a:t>你就是商品企業</a:t>
            </a:r>
            <a:endParaRPr lang="en-US" altLang="zh-TW" dirty="0" smtClean="0"/>
          </a:p>
          <a:p>
            <a:r>
              <a:rPr lang="zh-TW" altLang="en-US" dirty="0" smtClean="0"/>
              <a:t>如果你是就你無形的活動收費</a:t>
            </a:r>
            <a:r>
              <a:rPr lang="en-US" altLang="zh-TW" dirty="0" smtClean="0"/>
              <a:t>,</a:t>
            </a:r>
            <a:r>
              <a:rPr lang="zh-TW" altLang="en-US" dirty="0" smtClean="0"/>
              <a:t>你就是服務企業</a:t>
            </a:r>
            <a:endParaRPr lang="en-US" altLang="zh-TW" dirty="0" smtClean="0"/>
          </a:p>
          <a:p>
            <a:r>
              <a:rPr lang="zh-TW" altLang="en-US" dirty="0" smtClean="0"/>
              <a:t>如果你就你與顧客相處的時間收費</a:t>
            </a:r>
            <a:r>
              <a:rPr lang="en-US" altLang="zh-TW" dirty="0" smtClean="0"/>
              <a:t>,</a:t>
            </a:r>
            <a:r>
              <a:rPr lang="zh-TW" altLang="en-US" dirty="0" smtClean="0"/>
              <a:t>你就是體驗企業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7CC8-0339-46F5-8D87-F53810F57D56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026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芝加哥的</a:t>
            </a:r>
            <a:r>
              <a:rPr lang="en-US" altLang="zh-TW" sz="1200" dirty="0" smtClean="0"/>
              <a:t>O’Hare Airport </a:t>
            </a:r>
            <a:r>
              <a:rPr lang="zh-TW" altLang="en-US" sz="1200" dirty="0" smtClean="0"/>
              <a:t>停車場每層車庫都撥放具有代表性特色的音樂</a:t>
            </a:r>
            <a:endParaRPr lang="en-US" altLang="zh-TW" sz="1200" dirty="0" smtClean="0"/>
          </a:p>
          <a:p>
            <a:r>
              <a:rPr lang="zh-TW" altLang="en-US" sz="1200" dirty="0" smtClean="0"/>
              <a:t>並在牆上掛當地著名的體育明星畫像</a:t>
            </a:r>
            <a:endParaRPr lang="en-US" altLang="zh-TW" sz="1200" dirty="0" smtClean="0"/>
          </a:p>
          <a:p>
            <a:r>
              <a:rPr lang="zh-TW" altLang="en-US" sz="1200" dirty="0" smtClean="0"/>
              <a:t>每層樓也有不一樣的特色布置</a:t>
            </a:r>
            <a:r>
              <a:rPr lang="en-US" altLang="zh-TW" sz="1200" dirty="0" smtClean="0"/>
              <a:t>(</a:t>
            </a:r>
            <a:r>
              <a:rPr lang="zh-TW" altLang="en-US" sz="1200" dirty="0" smtClean="0"/>
              <a:t>芝加哥公牛及白襪隊</a:t>
            </a:r>
            <a:r>
              <a:rPr lang="en-US" altLang="zh-TW" sz="1200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7CC8-0339-46F5-8D87-F53810F57D56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6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俄亥俄州的西點市場走廊布置鮮花</a:t>
            </a:r>
            <a:endParaRPr lang="en-US" altLang="zh-TW" dirty="0" smtClean="0"/>
          </a:p>
          <a:p>
            <a:r>
              <a:rPr lang="zh-TW" altLang="en-US" dirty="0" smtClean="0"/>
              <a:t>休息室掛著名畫</a:t>
            </a:r>
            <a:endParaRPr lang="en-US" altLang="zh-TW" dirty="0" smtClean="0"/>
          </a:p>
          <a:p>
            <a:r>
              <a:rPr lang="zh-TW" altLang="en-US" dirty="0" smtClean="0"/>
              <a:t>商場中放著古典音樂</a:t>
            </a:r>
            <a:endParaRPr lang="en-US" altLang="zh-TW" dirty="0" smtClean="0"/>
          </a:p>
          <a:p>
            <a:r>
              <a:rPr lang="zh-TW" altLang="en-US" dirty="0" smtClean="0"/>
              <a:t>他們把商場當作銷售舞台</a:t>
            </a:r>
            <a:r>
              <a:rPr lang="en-US" altLang="zh-TW" dirty="0" smtClean="0"/>
              <a:t>,</a:t>
            </a:r>
            <a:r>
              <a:rPr lang="zh-TW" altLang="en-US" dirty="0" smtClean="0"/>
              <a:t>替消費場創造一個如同劇場般的購物環境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7CC8-0339-46F5-8D87-F53810F57D56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843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以咖啡來舉例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7CC8-0339-46F5-8D87-F53810F57D56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730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經濟產物的具體價格取決於該產物在哪裡或是在什麼產業被販售</a:t>
            </a:r>
            <a:endParaRPr lang="en-US" altLang="zh-TW" dirty="0" smtClean="0"/>
          </a:p>
          <a:p>
            <a:r>
              <a:rPr lang="zh-TW" altLang="en-US" dirty="0" smtClean="0"/>
              <a:t>不同的經濟產物</a:t>
            </a:r>
            <a:r>
              <a:rPr lang="en-US" altLang="zh-TW" dirty="0" smtClean="0"/>
              <a:t>,</a:t>
            </a:r>
            <a:r>
              <a:rPr lang="zh-TW" altLang="en-US" dirty="0" smtClean="0"/>
              <a:t>價位就會不一樣</a:t>
            </a:r>
            <a:endParaRPr lang="en-US" altLang="zh-TW" dirty="0" smtClean="0"/>
          </a:p>
          <a:p>
            <a:r>
              <a:rPr lang="zh-TW" altLang="en-US" dirty="0" smtClean="0"/>
              <a:t>以咖啡為例子</a:t>
            </a:r>
            <a:endParaRPr lang="en-US" altLang="zh-TW" dirty="0" smtClean="0"/>
          </a:p>
          <a:p>
            <a:r>
              <a:rPr lang="zh-TW" altLang="en-US" dirty="0" smtClean="0"/>
              <a:t>像是星巴克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7CC8-0339-46F5-8D87-F53810F57D56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174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各種經濟產物從根本上是不同的</a:t>
            </a:r>
            <a:endParaRPr lang="en-US" altLang="zh-TW" dirty="0" smtClean="0"/>
          </a:p>
          <a:p>
            <a:r>
              <a:rPr lang="zh-TW" altLang="en-US" dirty="0" smtClean="0"/>
              <a:t>這也說明了每一種經濟產物與他所替代的上一個產物相比之下，是如何創造出更大的價值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7CC8-0339-46F5-8D87-F53810F57D56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600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80C1E0-2F60-4140-B903-401D89524A63}" type="slidenum">
              <a:rPr lang="en-US" altLang="zh-TW"/>
              <a:pPr/>
              <a:t>17</a:t>
            </a:fld>
            <a:endParaRPr lang="en-US" altLang="zh-TW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了解我們怎麼走到體驗經濟的</a:t>
            </a:r>
            <a:r>
              <a:rPr lang="en-US" altLang="zh-TW" dirty="0" smtClean="0"/>
              <a:t>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9B51C-806A-46F4-A553-927FE2B1C510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53409-FC05-423E-9B53-F11812BB81DB}" type="datetimeFigureOut">
              <a:rPr lang="zh-TW" altLang="en-US" smtClean="0"/>
              <a:t>2014/10/3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6B384-F2C1-4455-BEAE-04539897C1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../2010&#39636;&#39511;&#32147;&#28639;/&#27966;&#20811;&#39770;&#24066;&#22580;1.wmv.flv" TargetMode="External"/><Relationship Id="rId7" Type="http://schemas.openxmlformats.org/officeDocument/2006/relationships/hyperlink" Target="../&#25991;&#21109;&#33287;&#25945;&#32946;/Public_Art_&#20844;&#20849;&#34269;&#34899;.pp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../&#25991;&#21109;&#33287;&#25945;&#32946;/Why_I_Love_Florida.pps" TargetMode="External"/><Relationship Id="rId5" Type="http://schemas.openxmlformats.org/officeDocument/2006/relationships/hyperlink" Target="../Motel" TargetMode="External"/><Relationship Id="rId4" Type="http://schemas.openxmlformats.org/officeDocument/2006/relationships/hyperlink" Target="../&#25991;&#21109;&#33287;&#25945;&#32946;/&#24555;&#27138;&#30340;&#24282;&#20855;~&#23071;.pp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28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9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../&#39184;&#26053;/&#39080;&#20809;&#20006;&#38750;&#26053;&#34892;&#30340;&#21807;&#19968;&#22283;&#23478;&#22320;&#29702;&#36817;&#26399;&#20316;&#21697;.pps" TargetMode="External"/><Relationship Id="rId2" Type="http://schemas.openxmlformats.org/officeDocument/2006/relationships/hyperlink" Target="../&#39636;&#39511;&#30495;&#23526;&#19979;14/The%20Venetian%20-%20Resort,%20Hotel,%20Casino%20-%20Las%20Vegas%20-%20On%20Voyage.tv_(360p).avi.av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../&#25991;&#21109;&#33287;&#25945;&#32946;/IKEA%20dekbed.pps" TargetMode="External"/><Relationship Id="rId5" Type="http://schemas.openxmlformats.org/officeDocument/2006/relationships/hyperlink" Target="../&#39636;&#39511;&#30495;&#23526;&#19979;14/NIKE%20-%20Play-Basket.2003.avi" TargetMode="External"/><Relationship Id="rId4" Type="http://schemas.openxmlformats.org/officeDocument/2006/relationships/hyperlink" Target="../&#25991;&#21109;&#33287;&#25945;&#32946;/Kidzania%20Lisboa_(360p).fl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2010&#39636;&#39511;&#32147;&#28639;/&#26085;&#26412;-&#21488;&#28771;&#20043;&#32654;&#24291;&#21578;-&#24179;&#28330;&#31687;.flv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../2010&#39636;&#39511;&#32147;&#28639;/&#26085;&#26412;&#22283;&#20839;&#25918;&#36865;&#21488;&#28771;&#35264;&#20809;&#23616;&#23459;&#20659;CF-&#21488;&#28771;&#20043;&#32654;CF(&#26085;&#26412;&#29256;).fl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&#28040;&#36027;&#32773;&#34892;&#28858;&#26399;&#20013;&#22577;&#21578;-&#25026;&#24471;&#31168;/MOVE%20LIKE%20JAGGERS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../&#25991;&#21109;&#33287;&#25945;&#32946;/Photos_dinguesic_&#8217;o&#167;Rcc__so.pps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&#25991;&#21109;&#33287;&#25945;&#32946;/Poeziezenskekrasy2.pp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3175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143241" y="285728"/>
            <a:ext cx="6000760" cy="233662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體驗經濟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&amp;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行銷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The Experience </a:t>
            </a:r>
            <a:b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Economy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Marketing</a:t>
            </a:r>
            <a:br>
              <a:rPr lang="en-US" altLang="zh-TW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effectLst>
                <a:reflection blurRad="6350" stA="55000" endA="300" endPos="455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67744" y="2592487"/>
            <a:ext cx="7776864" cy="407885"/>
          </a:xfrm>
        </p:spPr>
        <p:txBody>
          <a:bodyPr>
            <a:noAutofit/>
          </a:bodyPr>
          <a:lstStyle/>
          <a:p>
            <a:endParaRPr lang="zh-TW" altLang="en-US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4214810" y="3286125"/>
            <a:ext cx="3571900" cy="2214577"/>
            <a:chOff x="2702642" y="3979434"/>
            <a:chExt cx="3571900" cy="1231230"/>
          </a:xfrm>
        </p:grpSpPr>
        <p:sp>
          <p:nvSpPr>
            <p:cNvPr id="4" name="文字方塊 3"/>
            <p:cNvSpPr txBox="1"/>
            <p:nvPr/>
          </p:nvSpPr>
          <p:spPr>
            <a:xfrm>
              <a:off x="3059832" y="4810554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zh-TW" sz="2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702642" y="3979434"/>
              <a:ext cx="3571900" cy="83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smtClea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  高義芳</a:t>
              </a:r>
              <a:r>
                <a:rPr lang="zh-TW" altLang="en-US" sz="3600" dirty="0" smtClea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博士</a:t>
              </a:r>
              <a:endParaRPr lang="en-US" altLang="zh-TW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  <a:p>
              <a:r>
                <a:rPr lang="zh-TW" altLang="en-US" sz="2800" dirty="0" smtClea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輔仁大學副教務長</a:t>
              </a:r>
              <a:endParaRPr lang="en-US" altLang="zh-TW" sz="28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  <a:p>
              <a:r>
                <a:rPr lang="zh-TW" altLang="en-US" sz="2800" dirty="0" smtClea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輔大企業管理學系所</a:t>
              </a:r>
              <a:endPara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31750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5864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67544" y="370420"/>
            <a:ext cx="844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企業提供一種讓客戶身在其中並且難以忘懷的體驗。</a:t>
            </a:r>
            <a:endParaRPr lang="zh-TW" altLang="en-US" sz="2800" b="1" dirty="0">
              <a:solidFill>
                <a:prstClr val="black"/>
              </a:solidFill>
              <a:effectLst>
                <a:reflection blurRad="6350" stA="50000" endA="300" endPos="50000" dist="29997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525647" y="4714875"/>
            <a:ext cx="4525910" cy="2148134"/>
            <a:chOff x="4367386" y="4714875"/>
            <a:chExt cx="4525910" cy="214813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546" y="4714875"/>
              <a:ext cx="1428750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640" y="4714875"/>
              <a:ext cx="1428750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86" y="4719884"/>
              <a:ext cx="1428750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467544" y="1155250"/>
            <a:ext cx="5436096" cy="4778324"/>
            <a:chOff x="467544" y="1155250"/>
            <a:chExt cx="5436096" cy="4778324"/>
          </a:xfrm>
        </p:grpSpPr>
        <p:sp>
          <p:nvSpPr>
            <p:cNvPr id="6" name="文字方塊 5"/>
            <p:cNvSpPr txBox="1"/>
            <p:nvPr/>
          </p:nvSpPr>
          <p:spPr>
            <a:xfrm>
              <a:off x="467544" y="5471909"/>
              <a:ext cx="31377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prstClr val="black"/>
                  </a:solidFill>
                  <a:latin typeface="微軟正黑體"/>
                  <a:ea typeface="微軟正黑體"/>
                </a:rPr>
                <a:t>▲West Point Market</a:t>
              </a:r>
              <a:endParaRPr lang="zh-TW" altLang="en-US" sz="2400" dirty="0">
                <a:solidFill>
                  <a:prstClr val="black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155250"/>
              <a:ext cx="5436096" cy="40770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70" y="1155250"/>
            <a:ext cx="5428828" cy="3235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0" y="1407848"/>
            <a:ext cx="4762500" cy="357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90" y="1155250"/>
            <a:ext cx="4762500" cy="538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1" y="1155250"/>
            <a:ext cx="6997700" cy="466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52729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0" y="170801"/>
            <a:ext cx="4893419" cy="3914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4" y="423079"/>
            <a:ext cx="4796129" cy="6599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899592" y="764704"/>
            <a:ext cx="6953250" cy="4664126"/>
            <a:chOff x="2190750" y="1844823"/>
            <a:chExt cx="6953250" cy="466412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8142" y="1844823"/>
              <a:ext cx="3345858" cy="46641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0" y="1844823"/>
              <a:ext cx="3607392" cy="46607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7834472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15000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/>
          <p:nvPr>
            <p:extLst>
              <p:ext uri="{D42A27DB-BD31-4B8C-83A1-F6EECF244321}">
                <p14:modId xmlns="" xmlns:p14="http://schemas.microsoft.com/office/powerpoint/2010/main" val="1709960078"/>
              </p:ext>
            </p:extLst>
          </p:nvPr>
        </p:nvGraphicFramePr>
        <p:xfrm>
          <a:off x="1187624" y="908720"/>
          <a:ext cx="741682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矩形 2"/>
          <p:cNvSpPr/>
          <p:nvPr/>
        </p:nvSpPr>
        <p:spPr>
          <a:xfrm>
            <a:off x="2411760" y="4581128"/>
            <a:ext cx="64807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91880" y="4470104"/>
            <a:ext cx="648072" cy="111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52120" y="2372875"/>
            <a:ext cx="648072" cy="134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6449" y="204916"/>
            <a:ext cx="3770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zh-TW" altLang="en-US" sz="28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不同的產物價位不同</a:t>
            </a:r>
            <a:endParaRPr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59242" y="72347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以咖啡為例</a:t>
            </a:r>
            <a:endParaRPr lang="zh-TW" altLang="en-US" sz="28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5334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66803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Q:\高義芳老師資料\硬碟2\體驗精華篇\玉山雪霸\DSC01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Q:\高義芳老師資料\硬碟2\體驗精華篇\玉山雪霸\DSC01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Q:\高義芳老師資料\硬碟2\體驗精華篇\玉山雪霸\DSC01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28424266"/>
              </p:ext>
            </p:extLst>
          </p:nvPr>
        </p:nvGraphicFramePr>
        <p:xfrm>
          <a:off x="323528" y="1124744"/>
          <a:ext cx="8424939" cy="5184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1964"/>
                <a:gridCol w="1578011"/>
                <a:gridCol w="1684988"/>
                <a:gridCol w="1684988"/>
                <a:gridCol w="1684988"/>
              </a:tblGrid>
              <a:tr h="4960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經濟產物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初級產品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商品</a:t>
                      </a:r>
                      <a:endParaRPr lang="en-US" altLang="zh-TW" sz="24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服務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體驗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960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經濟模式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農業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工業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服務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體驗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960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smtClean="0">
                          <a:latin typeface="微軟正黑體" pitchFamily="34" charset="-120"/>
                          <a:ea typeface="微軟正黑體" pitchFamily="34" charset="-120"/>
                        </a:rPr>
                        <a:t>經濟功能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採掘提煉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製造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提供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展示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960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產物的性質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可替換的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有形的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無形的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難忘的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960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主要特徵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自然的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標準化的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客製的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個性化的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8561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供給方式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大批儲存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生產後庫存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按需求配送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在一段期間內展示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960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賣方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交易商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製造商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提供者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展示者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960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買方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市場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使用者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客戶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客人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8561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需求要素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特點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特色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利益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獨特的感受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51520" y="28111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各種經濟型態</a:t>
            </a:r>
            <a:endParaRPr lang="zh-TW" altLang="en-US" sz="2800" b="1" dirty="0">
              <a:solidFill>
                <a:prstClr val="black"/>
              </a:solidFill>
              <a:effectLst>
                <a:reflection blurRad="6350" stA="50000" endA="300" endPos="50000" dist="29997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弧形箭號 (下彎) 6"/>
          <p:cNvSpPr/>
          <p:nvPr/>
        </p:nvSpPr>
        <p:spPr>
          <a:xfrm>
            <a:off x="2987824" y="502757"/>
            <a:ext cx="1224136" cy="510012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弧形箭號 (下彎) 7"/>
          <p:cNvSpPr/>
          <p:nvPr/>
        </p:nvSpPr>
        <p:spPr>
          <a:xfrm>
            <a:off x="4716016" y="549328"/>
            <a:ext cx="1224136" cy="510012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9278"/>
            <a:ext cx="13049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543254" y="8768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創造更大價值</a:t>
            </a:r>
            <a:endParaRPr lang="zh-TW" altLang="en-US" sz="2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02014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solidFill>
                  <a:srgbClr val="FF0000"/>
                </a:solidFill>
              </a:rPr>
              <a:t>各種經濟活動的就業與名目</a:t>
            </a:r>
            <a:r>
              <a:rPr lang="en-US" altLang="zh-TW" sz="3200" dirty="0">
                <a:solidFill>
                  <a:srgbClr val="FF0000"/>
                </a:solidFill>
              </a:rPr>
              <a:t>GDP</a:t>
            </a:r>
            <a:r>
              <a:rPr lang="zh-TW" altLang="en-US" sz="3200" dirty="0">
                <a:solidFill>
                  <a:srgbClr val="FF0000"/>
                </a:solidFill>
              </a:rPr>
              <a:t>成長率</a:t>
            </a: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1836738" y="4724400"/>
            <a:ext cx="5472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1836738" y="1484313"/>
            <a:ext cx="0" cy="3960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124075" y="4724400"/>
            <a:ext cx="360363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3348038" y="4581525"/>
            <a:ext cx="360362" cy="142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573588" y="3860800"/>
            <a:ext cx="358775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2052638" y="4076700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5868988" y="2997200"/>
            <a:ext cx="360362" cy="172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1260475" y="3835400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/>
              <a:t>2%</a:t>
            </a: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V="1">
            <a:off x="2124075" y="2781300"/>
            <a:ext cx="43195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260475" y="4508500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/>
              <a:t>0%</a:t>
            </a: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2124075" y="3429000"/>
            <a:ext cx="5041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1260475" y="3213100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/>
              <a:t>4%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052638" y="5300663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/>
              <a:t>初級原料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3276600" y="5300663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/>
              <a:t>加工商品</a:t>
            </a: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4500563" y="5300663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/>
              <a:t>零售服務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5867400" y="5300663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/>
              <a:t>體驗享受</a:t>
            </a:r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>
            <a:off x="2052638" y="2133600"/>
            <a:ext cx="51133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1260475" y="1916113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/>
              <a:t>8%</a:t>
            </a:r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2484438" y="3068638"/>
            <a:ext cx="360362" cy="1655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1260475" y="2565400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/>
              <a:t>6%</a:t>
            </a:r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3708400" y="2565400"/>
            <a:ext cx="360363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4932363" y="1989138"/>
            <a:ext cx="360362" cy="2735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6229350" y="1773238"/>
            <a:ext cx="360363" cy="2951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auto">
          <a:xfrm>
            <a:off x="6156325" y="1412875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8.9%</a:t>
            </a:r>
          </a:p>
        </p:txBody>
      </p:sp>
      <p:sp>
        <p:nvSpPr>
          <p:cNvPr id="40988" name="Text Box 28"/>
          <p:cNvSpPr txBox="1">
            <a:spLocks noChangeArrowheads="1"/>
          </p:cNvSpPr>
          <p:nvPr/>
        </p:nvSpPr>
        <p:spPr bwMode="auto">
          <a:xfrm>
            <a:off x="4840288" y="15763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8.3%</a:t>
            </a:r>
          </a:p>
        </p:txBody>
      </p:sp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3616325" y="2152650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6.4%</a:t>
            </a:r>
          </a:p>
        </p:txBody>
      </p:sp>
      <p:sp>
        <p:nvSpPr>
          <p:cNvPr id="40990" name="Text Box 30"/>
          <p:cNvSpPr txBox="1">
            <a:spLocks noChangeArrowheads="1"/>
          </p:cNvSpPr>
          <p:nvPr/>
        </p:nvSpPr>
        <p:spPr bwMode="auto">
          <a:xfrm>
            <a:off x="2339975" y="2708275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5.6%</a:t>
            </a:r>
          </a:p>
        </p:txBody>
      </p:sp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1908175" y="4868863"/>
            <a:ext cx="78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-0.7%</a:t>
            </a:r>
          </a:p>
        </p:txBody>
      </p:sp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2989263" y="4149725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0.5%</a:t>
            </a:r>
          </a:p>
        </p:txBody>
      </p:sp>
      <p:sp>
        <p:nvSpPr>
          <p:cNvPr id="40993" name="Text Box 33"/>
          <p:cNvSpPr txBox="1">
            <a:spLocks noChangeArrowheads="1"/>
          </p:cNvSpPr>
          <p:nvPr/>
        </p:nvSpPr>
        <p:spPr bwMode="auto">
          <a:xfrm>
            <a:off x="4213225" y="35004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2.7%</a:t>
            </a:r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5581650" y="2701925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5.3%</a:t>
            </a: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813675" y="5302250"/>
            <a:ext cx="287338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96" name="Rectangle 36"/>
          <p:cNvSpPr>
            <a:spLocks noChangeArrowheads="1"/>
          </p:cNvSpPr>
          <p:nvPr/>
        </p:nvSpPr>
        <p:spPr bwMode="auto">
          <a:xfrm>
            <a:off x="7813675" y="5494338"/>
            <a:ext cx="287338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97" name="Text Box 37"/>
          <p:cNvSpPr txBox="1">
            <a:spLocks noChangeArrowheads="1"/>
          </p:cNvSpPr>
          <p:nvPr/>
        </p:nvSpPr>
        <p:spPr bwMode="auto">
          <a:xfrm>
            <a:off x="8101013" y="5157788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 GDP</a:t>
            </a:r>
          </a:p>
        </p:txBody>
      </p:sp>
      <p:sp>
        <p:nvSpPr>
          <p:cNvPr id="40998" name="Text Box 38"/>
          <p:cNvSpPr txBox="1">
            <a:spLocks noChangeArrowheads="1"/>
          </p:cNvSpPr>
          <p:nvPr/>
        </p:nvSpPr>
        <p:spPr bwMode="auto">
          <a:xfrm>
            <a:off x="8153400" y="53736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/>
              <a:t>就業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6"/>
          <p:cNvGrpSpPr/>
          <p:nvPr/>
        </p:nvGrpSpPr>
        <p:grpSpPr>
          <a:xfrm>
            <a:off x="1907704" y="2636912"/>
            <a:ext cx="5180400" cy="1219200"/>
            <a:chOff x="569724" y="1422399"/>
            <a:chExt cx="6456885" cy="1219200"/>
          </a:xfrm>
          <a:scene3d>
            <a:camera prst="orthographicFront"/>
            <a:lightRig rig="flat" dir="t"/>
          </a:scene3d>
        </p:grpSpPr>
        <p:sp>
          <p:nvSpPr>
            <p:cNvPr id="8" name="圓角矩形 7"/>
            <p:cNvSpPr/>
            <p:nvPr/>
          </p:nvSpPr>
          <p:spPr>
            <a:xfrm>
              <a:off x="569724" y="1422399"/>
              <a:ext cx="6456885" cy="1219200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圓角矩形 4"/>
            <p:cNvSpPr/>
            <p:nvPr/>
          </p:nvSpPr>
          <p:spPr>
            <a:xfrm>
              <a:off x="605434" y="1458108"/>
              <a:ext cx="6336629" cy="11477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5400" kern="1200" dirty="0" smtClean="0">
                  <a:latin typeface="微軟正黑體" pitchFamily="34" charset="-120"/>
                  <a:ea typeface="微軟正黑體" pitchFamily="34" charset="-120"/>
                </a:rPr>
                <a:t>體驗經濟歷程</a:t>
              </a:r>
              <a:endParaRPr lang="zh-TW" altLang="en-US" sz="54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41822309"/>
              </p:ext>
            </p:extLst>
          </p:nvPr>
        </p:nvGraphicFramePr>
        <p:xfrm>
          <a:off x="0" y="2708920"/>
          <a:ext cx="7211144" cy="363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經濟形態的演進</a:t>
            </a:r>
            <a:endParaRPr kumimoji="0" lang="en-US" altLang="zh-CN" sz="4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7" name="文字方塊 6"/>
          <p:cNvSpPr txBox="1"/>
          <p:nvPr/>
        </p:nvSpPr>
        <p:spPr>
          <a:xfrm rot="21294272">
            <a:off x="6561720" y="2285815"/>
            <a:ext cx="1872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體</a:t>
            </a:r>
            <a:endParaRPr lang="zh-TW" altLang="en-US" sz="6600" b="1" dirty="0"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</p:txBody>
      </p:sp>
      <p:sp>
        <p:nvSpPr>
          <p:cNvPr id="8" name="矩形 7"/>
          <p:cNvSpPr/>
          <p:nvPr/>
        </p:nvSpPr>
        <p:spPr>
          <a:xfrm rot="901745">
            <a:off x="7578315" y="3111891"/>
            <a:ext cx="10326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 smtClean="0"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驗</a:t>
            </a:r>
            <a:endParaRPr lang="zh-TW" altLang="en-US" sz="6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2166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androidxx.com/upload/wallpaper/201008/wallpaper_1281072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99592" y="4293096"/>
            <a:ext cx="8352928" cy="2304256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endParaRPr lang="en-US" altLang="zh-TW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l">
              <a:lnSpc>
                <a:spcPct val="120000"/>
              </a:lnSpc>
            </a:pPr>
            <a:endParaRPr lang="en-US" altLang="zh-TW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2" name="Picture 4" descr="http://pic.pimg.tw/ecocite/1203489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3456384" cy="483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9504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zh-TW" altLang="en-US" sz="4300" dirty="0" smtClean="0">
                <a:latin typeface="微軟正黑體" pitchFamily="34" charset="-120"/>
                <a:ea typeface="微軟正黑體" pitchFamily="34" charset="-120"/>
              </a:rPr>
              <a:t>經濟形態的演進</a:t>
            </a:r>
            <a:endParaRPr lang="en-US" altLang="zh-CN" sz="43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gray">
          <a:xfrm>
            <a:off x="565150" y="2204864"/>
            <a:ext cx="7740650" cy="61912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gray">
          <a:xfrm>
            <a:off x="2832100" y="3403600"/>
            <a:ext cx="1114425" cy="1114425"/>
          </a:xfrm>
          <a:prstGeom prst="diamond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29711" name="AutoShape 15"/>
          <p:cNvSpPr>
            <a:spLocks noChangeArrowheads="1"/>
          </p:cNvSpPr>
          <p:nvPr/>
        </p:nvSpPr>
        <p:spPr bwMode="gray">
          <a:xfrm>
            <a:off x="4822825" y="3403600"/>
            <a:ext cx="1114425" cy="1114425"/>
          </a:xfrm>
          <a:prstGeom prst="diamond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29712" name="AutoShape 16"/>
          <p:cNvSpPr>
            <a:spLocks noChangeArrowheads="1"/>
          </p:cNvSpPr>
          <p:nvPr/>
        </p:nvSpPr>
        <p:spPr bwMode="gray">
          <a:xfrm>
            <a:off x="6765925" y="3403600"/>
            <a:ext cx="1114425" cy="1114425"/>
          </a:xfrm>
          <a:prstGeom prst="diamond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cxnSp>
        <p:nvCxnSpPr>
          <p:cNvPr id="29713" name="AutoShape 17"/>
          <p:cNvCxnSpPr>
            <a:cxnSpLocks noChangeShapeType="1"/>
            <a:endCxn id="29710" idx="1"/>
          </p:cNvCxnSpPr>
          <p:nvPr/>
        </p:nvCxnSpPr>
        <p:spPr bwMode="gray">
          <a:xfrm>
            <a:off x="1965325" y="3960813"/>
            <a:ext cx="866775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14" name="AutoShape 18"/>
          <p:cNvCxnSpPr>
            <a:cxnSpLocks noChangeShapeType="1"/>
            <a:stCxn id="29710" idx="3"/>
            <a:endCxn id="29711" idx="1"/>
          </p:cNvCxnSpPr>
          <p:nvPr/>
        </p:nvCxnSpPr>
        <p:spPr bwMode="gray">
          <a:xfrm>
            <a:off x="3946525" y="3960813"/>
            <a:ext cx="876300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15" name="AutoShape 19"/>
          <p:cNvCxnSpPr>
            <a:cxnSpLocks noChangeShapeType="1"/>
            <a:stCxn id="29711" idx="3"/>
            <a:endCxn id="29712" idx="1"/>
          </p:cNvCxnSpPr>
          <p:nvPr/>
        </p:nvCxnSpPr>
        <p:spPr bwMode="gray">
          <a:xfrm>
            <a:off x="5937250" y="3960813"/>
            <a:ext cx="828675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16" name="Text Box 20"/>
          <p:cNvSpPr txBox="1">
            <a:spLocks noChangeArrowheads="1"/>
          </p:cNvSpPr>
          <p:nvPr/>
        </p:nvSpPr>
        <p:spPr bwMode="gray">
          <a:xfrm>
            <a:off x="954088" y="3729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 dirty="0" smtClean="0">
                <a:solidFill>
                  <a:srgbClr val="FFFFFF"/>
                </a:solidFill>
                <a:ea typeface="宋体" pitchFamily="2" charset="-122"/>
              </a:rPr>
              <a:t>?</a:t>
            </a:r>
            <a:endParaRPr lang="en-US" altLang="zh-CN" sz="2400" b="1" dirty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gray">
          <a:xfrm>
            <a:off x="596900" y="4608513"/>
            <a:ext cx="1614488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zh-CN" altLang="en-US" sz="1400" b="1" dirty="0">
                <a:solidFill>
                  <a:srgbClr val="00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 </a:t>
            </a: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產品特性</a:t>
            </a:r>
            <a:r>
              <a:rPr lang="en-US" altLang="zh-TW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: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         </a:t>
            </a:r>
            <a:endParaRPr lang="en-US" altLang="zh-TW" sz="1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</a:pP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無差異、 可替代</a:t>
            </a:r>
            <a:endParaRPr lang="en-US" altLang="zh-CN" sz="1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zh-CN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 </a:t>
            </a: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產品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價格</a:t>
            </a:r>
            <a:r>
              <a:rPr lang="en-US" altLang="zh-TW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:</a:t>
            </a:r>
            <a:endParaRPr lang="en-US" altLang="zh-TW" sz="1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</a:pP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  <a:hlinkClick r:id="rId3" action="ppaction://hlinkfile"/>
              </a:rPr>
              <a:t>市場供需決定</a:t>
            </a:r>
            <a:endParaRPr lang="en-US" altLang="zh-TW" sz="1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gray">
          <a:xfrm>
            <a:off x="2540000" y="4608513"/>
            <a:ext cx="174396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標準化生產技術</a:t>
            </a:r>
            <a:endParaRPr lang="en-US" altLang="zh-TW" sz="1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重視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  <a:hlinkClick r:id="rId4" action="ppaction://hlinkpres?slideindex=1&amp;slidetitle="/>
              </a:rPr>
              <a:t>功能</a:t>
            </a:r>
            <a:r>
              <a:rPr lang="en-US" altLang="zh-TW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&gt;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材質</a:t>
            </a:r>
            <a:endParaRPr lang="en-US" altLang="zh-CN" sz="1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552" y="2204864"/>
            <a:ext cx="2054225" cy="619125"/>
            <a:chOff x="404" y="1980"/>
            <a:chExt cx="1294" cy="298"/>
          </a:xfrm>
        </p:grpSpPr>
        <p:sp>
          <p:nvSpPr>
            <p:cNvPr id="29701" name="Rectangle 5"/>
            <p:cNvSpPr>
              <a:spLocks noChangeArrowheads="1"/>
            </p:cNvSpPr>
            <p:nvPr/>
          </p:nvSpPr>
          <p:spPr bwMode="invGray">
            <a:xfrm>
              <a:off x="404" y="1980"/>
              <a:ext cx="1205" cy="29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702" name="AutoShape 6"/>
            <p:cNvSpPr>
              <a:spLocks noChangeArrowheads="1"/>
            </p:cNvSpPr>
            <p:nvPr/>
          </p:nvSpPr>
          <p:spPr bwMode="invGray">
            <a:xfrm rot="5400000">
              <a:off x="1568" y="2072"/>
              <a:ext cx="139" cy="12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9722" name="Text Box 26"/>
          <p:cNvSpPr txBox="1">
            <a:spLocks noChangeArrowheads="1"/>
          </p:cNvSpPr>
          <p:nvPr/>
        </p:nvSpPr>
        <p:spPr bwMode="gray">
          <a:xfrm>
            <a:off x="4554538" y="4608513"/>
            <a:ext cx="1614487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zh-TW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GDP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主要貢獻者</a:t>
            </a:r>
            <a:endParaRPr lang="en-US" altLang="zh-CN" sz="1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製造業</a:t>
            </a: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與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服務業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  <a:hlinkClick r:id="rId5" action="ppaction://hlinkfile"/>
              </a:rPr>
              <a:t>區別模糊</a:t>
            </a:r>
            <a:endParaRPr lang="en-US" altLang="zh-CN" sz="1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gray">
          <a:xfrm>
            <a:off x="6502400" y="4608513"/>
            <a:ext cx="1614488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zh-CN" altLang="en-US" sz="1400" b="1" dirty="0">
                <a:solidFill>
                  <a:srgbClr val="00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 </a:t>
            </a: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非生產性</a:t>
            </a:r>
            <a:endParaRPr lang="en-US" altLang="zh-CN" sz="1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zh-CN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 </a:t>
            </a: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短週期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性</a:t>
            </a:r>
            <a:endParaRPr lang="en-US" altLang="zh-TW" sz="1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  <a:hlinkClick r:id="rId6" action="ppaction://hlinkpres?slideindex=1&amp;slidetitle="/>
              </a:rPr>
              <a:t>互動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  <a:hlinkClick r:id="rId6" action="ppaction://hlinkpres?slideindex=1&amp;slidetitle="/>
              </a:rPr>
              <a:t>性</a:t>
            </a:r>
            <a:endParaRPr lang="en-US" altLang="zh-TW" sz="1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不可替代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性</a:t>
            </a:r>
            <a:endParaRPr lang="en-US" altLang="zh-TW" sz="1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  <a:hlinkClick r:id="rId7" action="ppaction://hlinkpres?slideindex=1&amp;slidetitle="/>
              </a:rPr>
              <a:t>深刻的烙印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  <a:hlinkClick r:id="rId7" action="ppaction://hlinkpres?slideindex=1&amp;slidetitle="/>
              </a:rPr>
              <a:t>性</a:t>
            </a:r>
            <a:endParaRPr lang="en-US" altLang="zh-TW" sz="1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高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全字庫正楷體" pitchFamily="2" charset="-120"/>
              </a:rPr>
              <a:t>經濟價值性</a:t>
            </a:r>
            <a:endParaRPr lang="en-US" altLang="zh-CN" sz="1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全字庫正楷體" pitchFamily="2" charset="-120"/>
            </a:endParaRPr>
          </a:p>
        </p:txBody>
      </p:sp>
      <p:sp>
        <p:nvSpPr>
          <p:cNvPr id="28" name="AutoShape 9"/>
          <p:cNvSpPr>
            <a:spLocks noChangeArrowheads="1"/>
          </p:cNvSpPr>
          <p:nvPr/>
        </p:nvSpPr>
        <p:spPr bwMode="gray">
          <a:xfrm>
            <a:off x="2267744" y="2348880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solidFill>
            <a:srgbClr val="FEFFFF"/>
          </a:soli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gray">
          <a:xfrm>
            <a:off x="576263" y="2348880"/>
            <a:ext cx="1836737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/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初級產品</a:t>
            </a:r>
            <a:endParaRPr lang="en-US" altLang="zh-CN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gray">
          <a:xfrm>
            <a:off x="827584" y="3394695"/>
            <a:ext cx="1114425" cy="1114425"/>
          </a:xfrm>
          <a:prstGeom prst="diamond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968921" y="376388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 dirty="0" smtClean="0">
                <a:solidFill>
                  <a:srgbClr val="FFFFFF"/>
                </a:solidFill>
                <a:ea typeface="宋体" pitchFamily="2" charset="-122"/>
              </a:rPr>
              <a:t>?</a:t>
            </a:r>
            <a:endParaRPr lang="en-US" altLang="zh-CN" sz="2400" b="1" dirty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gray">
          <a:xfrm>
            <a:off x="827584" y="3394695"/>
            <a:ext cx="1114425" cy="1114425"/>
          </a:xfrm>
          <a:prstGeom prst="diamond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gray">
          <a:xfrm>
            <a:off x="968921" y="376388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 dirty="0" smtClean="0">
                <a:solidFill>
                  <a:srgbClr val="FFFFFF"/>
                </a:solidFill>
                <a:ea typeface="宋体" pitchFamily="2" charset="-122"/>
              </a:rPr>
              <a:t>?</a:t>
            </a:r>
            <a:endParaRPr lang="en-US" altLang="zh-CN" sz="2400" b="1" dirty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gray">
          <a:xfrm>
            <a:off x="4040188" y="2348880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solidFill>
            <a:srgbClr val="FEFFFF"/>
          </a:soli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black">
          <a:xfrm>
            <a:off x="2468563" y="2348880"/>
            <a:ext cx="1676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商品</a:t>
            </a:r>
            <a:endParaRPr lang="en-US" altLang="zh-CN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gray">
          <a:xfrm>
            <a:off x="6147916" y="2348880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solidFill>
            <a:srgbClr val="FEFFFF"/>
          </a:soli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black">
          <a:xfrm>
            <a:off x="6407150" y="2372370"/>
            <a:ext cx="1676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體驗</a:t>
            </a:r>
            <a:endParaRPr lang="en-US" altLang="zh-CN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gray">
          <a:xfrm>
            <a:off x="2843808" y="3394695"/>
            <a:ext cx="1114425" cy="1114425"/>
          </a:xfrm>
          <a:prstGeom prst="diamond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gray">
          <a:xfrm>
            <a:off x="2943225" y="3729038"/>
            <a:ext cx="866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350" b="1" dirty="0" smtClean="0">
                <a:solidFill>
                  <a:srgbClr val="FFFFFF"/>
                </a:solidFill>
                <a:ea typeface="宋体" pitchFamily="2" charset="-122"/>
              </a:rPr>
              <a:t>1850</a:t>
            </a:r>
            <a:endParaRPr lang="en-US" altLang="zh-CN" sz="2350" b="1" dirty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6" name="爆炸 2 35"/>
          <p:cNvSpPr/>
          <p:nvPr/>
        </p:nvSpPr>
        <p:spPr>
          <a:xfrm rot="21350789">
            <a:off x="750992" y="151572"/>
            <a:ext cx="4258509" cy="2016224"/>
          </a:xfrm>
          <a:prstGeom prst="irregularSeal2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產業革命</a:t>
            </a:r>
            <a:endParaRPr lang="zh-TW" altLang="en-US" sz="3200" b="1" dirty="0">
              <a:solidFill>
                <a:srgbClr val="FF0000"/>
              </a:solidFill>
              <a:latin typeface="全字庫正楷體" pitchFamily="2" charset="-120"/>
              <a:ea typeface="全字庫正楷體" pitchFamily="2" charset="-120"/>
              <a:cs typeface="全字庫正楷體" pitchFamily="2" charset="-120"/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gray">
          <a:xfrm>
            <a:off x="4825727" y="3394695"/>
            <a:ext cx="1114425" cy="1114425"/>
          </a:xfrm>
          <a:prstGeom prst="diamond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black">
          <a:xfrm>
            <a:off x="4419600" y="2372370"/>
            <a:ext cx="1676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服務</a:t>
            </a:r>
            <a:endParaRPr lang="en-US" altLang="zh-CN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gray">
          <a:xfrm>
            <a:off x="4932040" y="3729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FFFF"/>
                </a:solidFill>
                <a:ea typeface="宋体" pitchFamily="2" charset="-122"/>
              </a:rPr>
              <a:t>1950</a:t>
            </a:r>
            <a:endParaRPr lang="en-US" altLang="zh-CN" sz="2400" b="1" dirty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gray">
          <a:xfrm>
            <a:off x="6769943" y="3394695"/>
            <a:ext cx="1114425" cy="1114425"/>
          </a:xfrm>
          <a:prstGeom prst="diamond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gray">
          <a:xfrm>
            <a:off x="6905625" y="3729038"/>
            <a:ext cx="866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FFFF"/>
                </a:solidFill>
                <a:ea typeface="宋体" pitchFamily="2" charset="-122"/>
              </a:rPr>
              <a:t>NOW</a:t>
            </a:r>
            <a:endParaRPr lang="en-US" altLang="zh-CN" sz="2000" b="1" dirty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0" name="爆炸 2 39"/>
          <p:cNvSpPr/>
          <p:nvPr/>
        </p:nvSpPr>
        <p:spPr>
          <a:xfrm rot="21422711">
            <a:off x="4168918" y="936119"/>
            <a:ext cx="3888432" cy="1224136"/>
          </a:xfrm>
          <a:prstGeom prst="irregularSeal2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服務業</a:t>
            </a:r>
            <a:endParaRPr lang="en-US" altLang="zh-TW" sz="2400" b="1" dirty="0" smtClean="0">
              <a:solidFill>
                <a:srgbClr val="FF0000"/>
              </a:solidFill>
              <a:latin typeface="全字庫正楷體" pitchFamily="2" charset="-120"/>
              <a:ea typeface="全字庫正楷體" pitchFamily="2" charset="-120"/>
              <a:cs typeface="全字庫正楷體" pitchFamily="2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需求增加</a:t>
            </a:r>
            <a:endParaRPr lang="zh-TW" altLang="en-US" sz="2400" b="1" dirty="0">
              <a:solidFill>
                <a:srgbClr val="FF0000"/>
              </a:solidFill>
              <a:latin typeface="全字庫正楷體" pitchFamily="2" charset="-120"/>
              <a:ea typeface="全字庫正楷體" pitchFamily="2" charset="-120"/>
              <a:cs typeface="全字庫正楷體" pitchFamily="2" charset="-120"/>
            </a:endParaRPr>
          </a:p>
        </p:txBody>
      </p:sp>
      <p:sp>
        <p:nvSpPr>
          <p:cNvPr id="39" name="爆炸 2 38"/>
          <p:cNvSpPr/>
          <p:nvPr/>
        </p:nvSpPr>
        <p:spPr>
          <a:xfrm rot="21285714">
            <a:off x="1957191" y="701050"/>
            <a:ext cx="3833356" cy="1259453"/>
          </a:xfrm>
          <a:prstGeom prst="irregularSeal2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技術進步</a:t>
            </a:r>
            <a:endParaRPr lang="zh-TW" altLang="en-US" sz="2800" b="1" dirty="0">
              <a:solidFill>
                <a:srgbClr val="FF0000"/>
              </a:solidFill>
              <a:latin typeface="全字庫正楷體" pitchFamily="2" charset="-120"/>
              <a:ea typeface="全字庫正楷體" pitchFamily="2" charset="-120"/>
              <a:cs typeface="全字庫正楷體" pitchFamily="2" charset="-120"/>
            </a:endParaRPr>
          </a:p>
        </p:txBody>
      </p:sp>
      <p:sp>
        <p:nvSpPr>
          <p:cNvPr id="43" name="爆炸 2 42"/>
          <p:cNvSpPr/>
          <p:nvPr/>
        </p:nvSpPr>
        <p:spPr>
          <a:xfrm rot="21309462">
            <a:off x="3275856" y="1052736"/>
            <a:ext cx="3816424" cy="1296144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去仲介化</a:t>
            </a:r>
            <a:endParaRPr lang="zh-TW" altLang="en-US" sz="2800" b="1" dirty="0">
              <a:solidFill>
                <a:srgbClr val="FF0000"/>
              </a:solidFill>
              <a:latin typeface="全字庫正楷體" pitchFamily="2" charset="-120"/>
              <a:ea typeface="全字庫正楷體" pitchFamily="2" charset="-120"/>
              <a:cs typeface="全字庫正楷體" pitchFamily="2" charset="-120"/>
            </a:endParaRPr>
          </a:p>
        </p:txBody>
      </p:sp>
      <p:sp>
        <p:nvSpPr>
          <p:cNvPr id="44" name="爆炸 2 43"/>
          <p:cNvSpPr/>
          <p:nvPr/>
        </p:nvSpPr>
        <p:spPr>
          <a:xfrm rot="376042">
            <a:off x="6228184" y="1052736"/>
            <a:ext cx="3131840" cy="1296144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自動化</a:t>
            </a:r>
            <a:endParaRPr lang="zh-TW" altLang="en-US" sz="2800" b="1" dirty="0">
              <a:solidFill>
                <a:srgbClr val="FF0000"/>
              </a:solidFill>
              <a:latin typeface="全字庫正楷體" pitchFamily="2" charset="-120"/>
              <a:ea typeface="全字庫正楷體" pitchFamily="2" charset="-120"/>
              <a:cs typeface="全字庫正楷體" pitchFamily="2" charset="-120"/>
            </a:endParaRPr>
          </a:p>
        </p:txBody>
      </p:sp>
      <p:sp>
        <p:nvSpPr>
          <p:cNvPr id="42" name="爆炸 2 41"/>
          <p:cNvSpPr/>
          <p:nvPr/>
        </p:nvSpPr>
        <p:spPr>
          <a:xfrm>
            <a:off x="4572000" y="0"/>
            <a:ext cx="4572000" cy="1296144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latin typeface="全字庫正楷體" pitchFamily="2" charset="-120"/>
                <a:ea typeface="全字庫正楷體" pitchFamily="2" charset="-120"/>
                <a:cs typeface="全字庫正楷體" pitchFamily="2" charset="-120"/>
              </a:rPr>
              <a:t>服務商品化</a:t>
            </a:r>
            <a:endParaRPr lang="zh-TW" altLang="en-US" sz="2800" b="1" dirty="0">
              <a:solidFill>
                <a:srgbClr val="FF0000"/>
              </a:solidFill>
              <a:latin typeface="全字庫正楷體" pitchFamily="2" charset="-120"/>
              <a:ea typeface="全字庫正楷體" pitchFamily="2" charset="-120"/>
              <a:cs typeface="全字庫正楷體" pitchFamily="2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0759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97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" presetClass="emph" presetSubtype="1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361 " pathEditMode="relative" ptsTypes="AA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9688 -2.59259E-6 " pathEditMode="relative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5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297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9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9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88 7.40741E-7 L 0.42517 7.40741E-7 " pathEditMode="relative" ptsTypes="AA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297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97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970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29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9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02118 0.09607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48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0.09757 0.06436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7 7.40741E-7 L 0.64566 7.40741E-7 " pathEditMode="relative" ptsTypes="AA">
                                      <p:cBhvr>
                                        <p:cTn id="1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500" fill="hold"/>
                                        <p:tgtEl>
                                          <p:spTgt spid="297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500" fill="hold"/>
                                        <p:tgtEl>
                                          <p:spTgt spid="29723"/>
                                        </p:tgtEl>
                                      </p:cBhvr>
                                      <p:by x="118000" y="118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500" fill="hold"/>
                                        <p:tgtEl>
                                          <p:spTgt spid="2970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500" fill="hold"/>
                                        <p:tgtEl>
                                          <p:spTgt spid="297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6" grpId="0"/>
      <p:bldP spid="29720" grpId="0"/>
      <p:bldP spid="29720" grpId="1"/>
      <p:bldP spid="29720" grpId="2"/>
      <p:bldP spid="29721" grpId="0" build="allAtOnce"/>
      <p:bldP spid="29722" grpId="0"/>
      <p:bldP spid="29722" grpId="1"/>
      <p:bldP spid="29723" grpId="0"/>
      <p:bldP spid="29704" grpId="0"/>
      <p:bldP spid="32" grpId="0" animBg="1"/>
      <p:bldP spid="32" grpId="1" animBg="1"/>
      <p:bldP spid="29703" grpId="0"/>
      <p:bldP spid="29703" grpId="1"/>
      <p:bldP spid="29703" grpId="2"/>
      <p:bldP spid="29708" grpId="0"/>
      <p:bldP spid="35" grpId="0" animBg="1"/>
      <p:bldP spid="35" grpId="1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29706" grpId="0"/>
      <p:bldP spid="29706" grpId="1"/>
      <p:bldP spid="38" grpId="0" animBg="1"/>
      <p:bldP spid="40" grpId="0" animBg="1"/>
      <p:bldP spid="40" grpId="1" animBg="1"/>
      <p:bldP spid="40" grpId="2" animBg="1"/>
      <p:bldP spid="40" grpId="3" animBg="1"/>
      <p:bldP spid="39" grpId="0" animBg="1"/>
      <p:bldP spid="39" grpId="1" animBg="1"/>
      <p:bldP spid="39" grpId="2" animBg="1"/>
      <p:bldP spid="39" grpId="3" animBg="1"/>
      <p:bldP spid="43" grpId="0" animBg="1"/>
      <p:bldP spid="44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="" xmlns:p14="http://schemas.microsoft.com/office/powerpoint/2010/main" val="3363899705"/>
              </p:ext>
            </p:extLst>
          </p:nvPr>
        </p:nvGraphicFramePr>
        <p:xfrm>
          <a:off x="252683" y="1052736"/>
          <a:ext cx="396044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="" xmlns:p14="http://schemas.microsoft.com/office/powerpoint/2010/main" val="3215605272"/>
              </p:ext>
            </p:extLst>
          </p:nvPr>
        </p:nvGraphicFramePr>
        <p:xfrm>
          <a:off x="3851920" y="1052736"/>
          <a:ext cx="396044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715895" y="548679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</a:rPr>
              <a:t>慶生會演化史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613"/>
            <a:ext cx="4032448" cy="269501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41613"/>
            <a:ext cx="3810000" cy="2857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129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="" xmlns:p14="http://schemas.microsoft.com/office/powerpoint/2010/main" val="2517879073"/>
              </p:ext>
            </p:extLst>
          </p:nvPr>
        </p:nvGraphicFramePr>
        <p:xfrm>
          <a:off x="323528" y="764704"/>
          <a:ext cx="396044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="" xmlns:p14="http://schemas.microsoft.com/office/powerpoint/2010/main" val="3894350126"/>
              </p:ext>
            </p:extLst>
          </p:nvPr>
        </p:nvGraphicFramePr>
        <p:xfrm>
          <a:off x="4427984" y="908720"/>
          <a:ext cx="396044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12776"/>
            <a:ext cx="5429200" cy="487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818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7170" name="Picture 2" descr="R:\20111029小洞女兒生日\DSCI8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6146" name="Picture 2" descr="R:\20111029小洞女兒生日\DSCI8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4098" name="Picture 2" descr="R:\20111029小洞女兒生日\DSCI8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8194" name="Picture 2" descr="R:\20111029小洞女兒生日\DSCI8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9218" name="Picture 2" descr="R:\20111029小洞女兒生日\DSCI8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5122" name="Picture 2" descr="R:\20111029小洞女兒生日\DSCI8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1513404" y="1232756"/>
            <a:ext cx="0" cy="42484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1548200" y="5481228"/>
            <a:ext cx="60486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V="1">
            <a:off x="7562076" y="1304764"/>
            <a:ext cx="0" cy="417646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548200" y="584558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市價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351488" y="584558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高於市價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817660" y="584558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價格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定位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72007" y="178512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差異化的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0825" y="319294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競爭狀況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3767" y="489926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無差異化的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787000" y="178512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相關的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562076" y="319294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顧客的需求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7786999" y="489926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無關的</a:t>
            </a:r>
          </a:p>
        </p:txBody>
      </p:sp>
      <p:sp>
        <p:nvSpPr>
          <p:cNvPr id="19" name="矩形 18"/>
          <p:cNvSpPr/>
          <p:nvPr/>
        </p:nvSpPr>
        <p:spPr>
          <a:xfrm>
            <a:off x="1903313" y="4689738"/>
            <a:ext cx="1666875" cy="687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提取初級產品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 flipV="1">
            <a:off x="3223109" y="4297700"/>
            <a:ext cx="360040" cy="39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0" name="矩形 29"/>
          <p:cNvSpPr/>
          <p:nvPr/>
        </p:nvSpPr>
        <p:spPr>
          <a:xfrm>
            <a:off x="3223109" y="3609950"/>
            <a:ext cx="1666875" cy="687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製造商品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 flipV="1">
            <a:off x="4582691" y="3158480"/>
            <a:ext cx="36004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2" name="矩形 31"/>
          <p:cNvSpPr/>
          <p:nvPr/>
        </p:nvSpPr>
        <p:spPr>
          <a:xfrm>
            <a:off x="4265962" y="2500056"/>
            <a:ext cx="1666875" cy="687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提供服務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3" name="直線單箭頭接點 32"/>
          <p:cNvCxnSpPr/>
          <p:nvPr/>
        </p:nvCxnSpPr>
        <p:spPr>
          <a:xfrm flipV="1">
            <a:off x="5792599" y="2027232"/>
            <a:ext cx="360040" cy="472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4" name="矩形 33"/>
          <p:cNvSpPr/>
          <p:nvPr/>
        </p:nvSpPr>
        <p:spPr>
          <a:xfrm>
            <a:off x="5544937" y="1339482"/>
            <a:ext cx="1666875" cy="687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展示體驗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2065630" y="463315"/>
            <a:ext cx="4919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</a:rPr>
              <a:t>經濟價值遞進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830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2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/>
        </p:nvGraphicFramePr>
        <p:xfrm>
          <a:off x="827584" y="1916832"/>
          <a:ext cx="75963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411760" y="404664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微軟正黑體" pitchFamily="34" charset="-120"/>
                <a:ea typeface="微軟正黑體" pitchFamily="34" charset="-120"/>
              </a:rPr>
              <a:t>報告流程</a:t>
            </a:r>
            <a:endParaRPr lang="zh-TW" altLang="en-US" sz="6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體驗產業的障礙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662060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027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/>
          <p:nvPr/>
        </p:nvGrpSpPr>
        <p:grpSpPr>
          <a:xfrm>
            <a:off x="0" y="-9451"/>
            <a:ext cx="9144000" cy="6867451"/>
            <a:chOff x="0" y="-9451"/>
            <a:chExt cx="9144000" cy="6867451"/>
          </a:xfrm>
        </p:grpSpPr>
        <p:pic>
          <p:nvPicPr>
            <p:cNvPr id="13314" name="Picture 2" descr="http://www.peoplesuccess.com/wp-content/uploads/2012/01/walt_disne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451"/>
              <a:ext cx="9144000" cy="68674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4081885" y="836712"/>
              <a:ext cx="5040560" cy="28083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文字方塊 12"/>
          <p:cNvSpPr txBox="1"/>
          <p:nvPr/>
        </p:nvSpPr>
        <p:spPr>
          <a:xfrm rot="21141329">
            <a:off x="4222628" y="2001071"/>
            <a:ext cx="5094923" cy="15278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TW" sz="4400" b="1" kern="100" dirty="0">
                <a:solidFill>
                  <a:schemeClr val="bg1"/>
                </a:solidFill>
                <a:effectLst/>
                <a:latin typeface="標楷體" pitchFamily="65" charset="-120"/>
                <a:ea typeface="標楷體" pitchFamily="65" charset="-120"/>
                <a:cs typeface="Times New Roman"/>
              </a:rPr>
              <a:t>企業</a:t>
            </a:r>
            <a:r>
              <a:rPr lang="zh-TW" sz="4400" b="1" kern="100" dirty="0" smtClean="0">
                <a:solidFill>
                  <a:schemeClr val="bg1"/>
                </a:solidFill>
                <a:effectLst/>
                <a:latin typeface="標楷體" pitchFamily="65" charset="-120"/>
                <a:ea typeface="標楷體" pitchFamily="65" charset="-120"/>
                <a:cs typeface="Times New Roman"/>
              </a:rPr>
              <a:t>開始</a:t>
            </a:r>
            <a:r>
              <a:rPr lang="zh-TW" altLang="en-US" sz="4400" b="1" kern="1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「</a:t>
            </a:r>
            <a:r>
              <a:rPr lang="zh-TW" altLang="en-US" sz="4400" b="1" kern="1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體驗」</a:t>
            </a:r>
            <a:endParaRPr lang="zh-TW" sz="4000" kern="100" dirty="0">
              <a:solidFill>
                <a:schemeClr val="bg1"/>
              </a:solidFill>
              <a:effectLst/>
              <a:latin typeface="標楷體" pitchFamily="65" charset="-120"/>
              <a:ea typeface="標楷體" pitchFamily="65" charset="-120"/>
              <a:cs typeface="Times New Roman"/>
            </a:endParaRPr>
          </a:p>
        </p:txBody>
      </p:sp>
      <p:cxnSp>
        <p:nvCxnSpPr>
          <p:cNvPr id="29" name="直線接點 28"/>
          <p:cNvCxnSpPr/>
          <p:nvPr/>
        </p:nvCxnSpPr>
        <p:spPr>
          <a:xfrm flipV="1">
            <a:off x="4075117" y="2240868"/>
            <a:ext cx="573192" cy="731635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4075117" y="3320683"/>
            <a:ext cx="712907" cy="103591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1920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/>
          <p:nvPr/>
        </p:nvGrpSpPr>
        <p:grpSpPr>
          <a:xfrm>
            <a:off x="0" y="-9451"/>
            <a:ext cx="9144000" cy="6867451"/>
            <a:chOff x="0" y="-9451"/>
            <a:chExt cx="9144000" cy="6867451"/>
          </a:xfrm>
        </p:grpSpPr>
        <p:pic>
          <p:nvPicPr>
            <p:cNvPr id="13314" name="Picture 2" descr="http://www.peoplesuccess.com/wp-content/uploads/2012/01/walt_disne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451"/>
              <a:ext cx="9144000" cy="68674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4081885" y="836712"/>
              <a:ext cx="5040560" cy="28083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79912" y="2143397"/>
            <a:ext cx="8229600" cy="4525963"/>
          </a:xfrm>
        </p:spPr>
        <p:txBody>
          <a:bodyPr/>
          <a:lstStyle/>
          <a:p>
            <a:r>
              <a:rPr lang="zh-TW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創造「</a:t>
            </a:r>
            <a:r>
              <a:rPr lang="zh-TW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主題公園</a:t>
            </a:r>
            <a:r>
              <a:rPr lang="zh-TW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」</a:t>
            </a:r>
            <a:endParaRPr lang="en-US" altLang="zh-TW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使流連忘返</a:t>
            </a:r>
            <a:r>
              <a:rPr lang="zh-TW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的不僅是消遣</a:t>
            </a:r>
            <a:r>
              <a:rPr lang="zh-TW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而是參與</a:t>
            </a:r>
            <a:r>
              <a:rPr lang="zh-TW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故事</a:t>
            </a:r>
            <a:r>
              <a:rPr lang="zh-TW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2" name="文字方塊 12"/>
          <p:cNvSpPr txBox="1"/>
          <p:nvPr/>
        </p:nvSpPr>
        <p:spPr>
          <a:xfrm rot="21141329">
            <a:off x="4222628" y="2001071"/>
            <a:ext cx="5094923" cy="15278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TW" sz="4400" b="1" kern="100" dirty="0">
                <a:solidFill>
                  <a:schemeClr val="bg1"/>
                </a:solidFill>
                <a:effectLst/>
                <a:latin typeface="標楷體" pitchFamily="65" charset="-120"/>
                <a:ea typeface="標楷體" pitchFamily="65" charset="-120"/>
                <a:cs typeface="Times New Roman"/>
              </a:rPr>
              <a:t>企業</a:t>
            </a:r>
            <a:r>
              <a:rPr lang="zh-TW" sz="4400" b="1" kern="100" dirty="0" smtClean="0">
                <a:solidFill>
                  <a:schemeClr val="bg1"/>
                </a:solidFill>
                <a:effectLst/>
                <a:latin typeface="標楷體" pitchFamily="65" charset="-120"/>
                <a:ea typeface="標楷體" pitchFamily="65" charset="-120"/>
                <a:cs typeface="Times New Roman"/>
              </a:rPr>
              <a:t>開始</a:t>
            </a:r>
            <a:r>
              <a:rPr lang="zh-TW" altLang="en-US" sz="4400" b="1" kern="1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「</a:t>
            </a:r>
            <a:r>
              <a:rPr lang="zh-TW" altLang="en-US" sz="4400" b="1" kern="1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體驗」</a:t>
            </a:r>
            <a:endParaRPr lang="zh-TW" sz="4000" kern="100" dirty="0">
              <a:solidFill>
                <a:schemeClr val="bg1"/>
              </a:solidFill>
              <a:effectLst/>
              <a:latin typeface="標楷體" pitchFamily="65" charset="-120"/>
              <a:ea typeface="標楷體" pitchFamily="65" charset="-120"/>
              <a:cs typeface="Times New Roman"/>
            </a:endParaRPr>
          </a:p>
        </p:txBody>
      </p:sp>
      <p:cxnSp>
        <p:nvCxnSpPr>
          <p:cNvPr id="17" name="直線接點 16"/>
          <p:cNvCxnSpPr/>
          <p:nvPr/>
        </p:nvCxnSpPr>
        <p:spPr>
          <a:xfrm flipV="1">
            <a:off x="4075117" y="2240868"/>
            <a:ext cx="573192" cy="731635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4075117" y="3320683"/>
            <a:ext cx="712907" cy="103591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4022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="" xmlns:p14="http://schemas.microsoft.com/office/powerpoint/2010/main" val="581341765"/>
              </p:ext>
            </p:extLst>
          </p:nvPr>
        </p:nvGraphicFramePr>
        <p:xfrm>
          <a:off x="-756592" y="22048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/>
          <p:cNvSpPr/>
          <p:nvPr/>
        </p:nvSpPr>
        <p:spPr>
          <a:xfrm>
            <a:off x="4390640" y="278092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迪士尼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樂園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透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過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不斷把新層次的體驗效應附加在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卡通中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，使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遊客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在參與樂園活動時彷彿自己就是卡通世界的主角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開創體驗經濟之先驅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0"/>
            <a:ext cx="3048000" cy="21717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6691753" cy="445385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40" y="188640"/>
            <a:ext cx="6096000" cy="4572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8634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主題餐廳．．．</a:t>
            </a:r>
            <a:endParaRPr lang="en-US" altLang="zh-TW" sz="3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None/>
            </a:pP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食物成為「美食體驗」的道具。</a:t>
            </a:r>
            <a:endParaRPr lang="zh-TW" altLang="zh-TW" sz="36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dirty="0">
              <a:solidFill>
                <a:schemeClr val="bg1"/>
              </a:solidFill>
            </a:endParaRPr>
          </a:p>
        </p:txBody>
      </p:sp>
      <p:grpSp>
        <p:nvGrpSpPr>
          <p:cNvPr id="2" name="群組 8"/>
          <p:cNvGrpSpPr/>
          <p:nvPr/>
        </p:nvGrpSpPr>
        <p:grpSpPr>
          <a:xfrm>
            <a:off x="256185" y="2663011"/>
            <a:ext cx="8569111" cy="3790325"/>
            <a:chOff x="-31729" y="138500"/>
            <a:chExt cx="5685126" cy="2337575"/>
          </a:xfrm>
        </p:grpSpPr>
        <p:grpSp>
          <p:nvGrpSpPr>
            <p:cNvPr id="4" name="群組 9"/>
            <p:cNvGrpSpPr/>
            <p:nvPr/>
          </p:nvGrpSpPr>
          <p:grpSpPr>
            <a:xfrm>
              <a:off x="-31729" y="138500"/>
              <a:ext cx="5685126" cy="2324100"/>
              <a:chOff x="139717" y="138500"/>
              <a:chExt cx="5685759" cy="2324100"/>
            </a:xfrm>
          </p:grpSpPr>
          <p:grpSp>
            <p:nvGrpSpPr>
              <p:cNvPr id="5" name="群組 13"/>
              <p:cNvGrpSpPr/>
              <p:nvPr/>
            </p:nvGrpSpPr>
            <p:grpSpPr>
              <a:xfrm>
                <a:off x="171450" y="138500"/>
                <a:ext cx="5654026" cy="2324100"/>
                <a:chOff x="0" y="-185350"/>
                <a:chExt cx="5654026" cy="2324100"/>
              </a:xfrm>
            </p:grpSpPr>
            <p:pic>
              <p:nvPicPr>
                <p:cNvPr id="16" name="圖片 15" descr="http://www.cityofdreamsmacau.com/sites/default/files/styles/gallery_main_552x294/public/dining/dining_hard_rock_cafe_04.jp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-185350"/>
                  <a:ext cx="2224802" cy="125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圖片 16" descr="http://www.universalorlando.com/Images/BB_horz__1_tcm13-4496.jpg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/>
              </p:blipFill>
              <p:spPr bwMode="auto">
                <a:xfrm>
                  <a:off x="395179" y="820002"/>
                  <a:ext cx="2730596" cy="1287598"/>
                </a:xfrm>
                <a:prstGeom prst="round2DiagRect">
                  <a:avLst>
                    <a:gd name="adj1" fmla="val 16667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  <a:extLst>
                  <a:ext uri="{53640926-AAD7-44D8-BBD7-CCE9431645EC}">
                    <a14:shadowObscured xmlns="" xmlns:a14="http://schemas.microsoft.com/office/drawing/2010/main"/>
                  </a:ext>
                </a:extLst>
              </p:spPr>
            </p:pic>
            <p:pic>
              <p:nvPicPr>
                <p:cNvPr id="18" name="圖片 17" descr="http://www.vegas.com/slideshows/hotels/planethollywood/casino.jp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9868" y="-185349"/>
                  <a:ext cx="2317134" cy="1595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" name="圖片 18" descr="http://home.earthlink.net/%7Eorngaclorngio/Dive%20Restaurant%20450x300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0955" y="766376"/>
                  <a:ext cx="2053071" cy="1372374"/>
                </a:xfrm>
                <a:prstGeom prst="round2DiagRect">
                  <a:avLst>
                    <a:gd name="adj1" fmla="val 16667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sp>
            <p:nvSpPr>
              <p:cNvPr id="15" name="文字方塊 59"/>
              <p:cNvSpPr txBox="1"/>
              <p:nvPr/>
            </p:nvSpPr>
            <p:spPr>
              <a:xfrm>
                <a:off x="139717" y="1067969"/>
                <a:ext cx="1054900" cy="3226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TW" sz="1400" kern="100" dirty="0">
                    <a:latin typeface="Calibri"/>
                    <a:ea typeface="新細明體"/>
                    <a:cs typeface="Times New Roman"/>
                  </a:rPr>
                  <a:t>硬石餐廳</a:t>
                </a:r>
                <a:endParaRPr lang="en-US" altLang="zh-TW" sz="1400" kern="100" dirty="0">
                  <a:latin typeface="Calibri"/>
                  <a:ea typeface="新細明體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1400" kern="100" dirty="0">
                    <a:latin typeface="Calibri"/>
                    <a:ea typeface="新細明體"/>
                    <a:cs typeface="Times New Roman"/>
                  </a:rPr>
                  <a:t>(Hard Rock Café)</a:t>
                </a:r>
                <a:endParaRPr lang="zh-TW" sz="1400" kern="100" dirty="0">
                  <a:latin typeface="Calibri"/>
                  <a:ea typeface="新細明體"/>
                  <a:cs typeface="Times New Roman"/>
                </a:endParaRPr>
              </a:p>
            </p:txBody>
          </p:sp>
        </p:grpSp>
        <p:sp>
          <p:nvSpPr>
            <p:cNvPr id="11" name="文字方塊 62"/>
            <p:cNvSpPr txBox="1"/>
            <p:nvPr/>
          </p:nvSpPr>
          <p:spPr>
            <a:xfrm>
              <a:off x="1845314" y="2153394"/>
              <a:ext cx="1380640" cy="3226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 dirty="0">
                  <a:latin typeface="Calibri"/>
                  <a:ea typeface="新細明體"/>
                  <a:cs typeface="Times New Roman"/>
                </a:rPr>
                <a:t>布巴甘普蝦食公司</a:t>
              </a:r>
              <a:endParaRPr lang="en-US" altLang="zh-TW" sz="1400" kern="100" dirty="0">
                <a:latin typeface="Calibri"/>
                <a:ea typeface="新細明體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400" kern="100" dirty="0">
                  <a:latin typeface="Calibri"/>
                  <a:ea typeface="新細明體"/>
                  <a:cs typeface="Times New Roman"/>
                </a:rPr>
                <a:t>(Bubba Gump Shrimp Co.)</a:t>
              </a:r>
              <a:endParaRPr lang="zh-TW" sz="1400" kern="100" dirty="0"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2" name="文字方塊 63"/>
            <p:cNvSpPr txBox="1"/>
            <p:nvPr/>
          </p:nvSpPr>
          <p:spPr>
            <a:xfrm>
              <a:off x="4455864" y="782806"/>
              <a:ext cx="1083922" cy="3226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altLang="en-US" sz="1400" kern="100" dirty="0" smtClean="0">
                  <a:latin typeface="Calibri"/>
                  <a:ea typeface="新細明體"/>
                  <a:cs typeface="Times New Roman"/>
                </a:rPr>
                <a:t>←</a:t>
              </a:r>
              <a:r>
                <a:rPr lang="zh-TW" sz="1400" kern="100" dirty="0" smtClean="0">
                  <a:latin typeface="Calibri"/>
                  <a:ea typeface="新細明體"/>
                  <a:cs typeface="Times New Roman"/>
                </a:rPr>
                <a:t>好萊塢</a:t>
              </a:r>
              <a:r>
                <a:rPr lang="zh-TW" sz="1400" kern="100" dirty="0">
                  <a:latin typeface="Calibri"/>
                  <a:ea typeface="新細明體"/>
                  <a:cs typeface="Times New Roman"/>
                </a:rPr>
                <a:t>星球</a:t>
              </a:r>
              <a:r>
                <a:rPr lang="zh-TW" sz="1400" kern="100" dirty="0" smtClean="0">
                  <a:latin typeface="Calibri"/>
                  <a:ea typeface="新細明體"/>
                  <a:cs typeface="Times New Roman"/>
                </a:rPr>
                <a:t>餐廳</a:t>
              </a:r>
              <a:endParaRPr lang="en-US" altLang="zh-TW" sz="1400" kern="100" dirty="0" smtClean="0">
                <a:latin typeface="Calibri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US" sz="1400" kern="100" dirty="0" smtClean="0">
                  <a:latin typeface="Calibri"/>
                  <a:ea typeface="新細明體"/>
                  <a:cs typeface="Times New Roman"/>
                </a:rPr>
                <a:t>(</a:t>
              </a:r>
              <a:r>
                <a:rPr lang="en-US" sz="1400" kern="100" dirty="0">
                  <a:latin typeface="Calibri"/>
                  <a:ea typeface="新細明體"/>
                  <a:cs typeface="Times New Roman"/>
                </a:rPr>
                <a:t>Planet Hollywood)</a:t>
              </a:r>
              <a:endParaRPr lang="zh-TW" sz="1400" kern="100" dirty="0"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3" name="文字方塊 64"/>
            <p:cNvSpPr txBox="1"/>
            <p:nvPr/>
          </p:nvSpPr>
          <p:spPr>
            <a:xfrm>
              <a:off x="4073679" y="2286262"/>
              <a:ext cx="924146" cy="18981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04800">
                <a:spcAft>
                  <a:spcPts val="0"/>
                </a:spcAft>
              </a:pPr>
              <a:r>
                <a:rPr lang="zh-TW" sz="1400" kern="100" dirty="0">
                  <a:latin typeface="Calibri"/>
                  <a:ea typeface="新細明體"/>
                  <a:cs typeface="Times New Roman"/>
                </a:rPr>
                <a:t>跳水</a:t>
              </a:r>
              <a:r>
                <a:rPr lang="en-US" sz="1400" kern="100" dirty="0">
                  <a:latin typeface="Calibri"/>
                  <a:ea typeface="新細明體"/>
                  <a:cs typeface="Times New Roman"/>
                </a:rPr>
                <a:t>(Dive!)</a:t>
              </a:r>
              <a:endParaRPr lang="zh-TW" sz="1400" kern="100" dirty="0">
                <a:latin typeface="Calibri"/>
                <a:ea typeface="新細明體"/>
                <a:cs typeface="Times New Roman"/>
              </a:endParaRPr>
            </a:p>
          </p:txBody>
        </p:sp>
      </p:grpSp>
      <p:grpSp>
        <p:nvGrpSpPr>
          <p:cNvPr id="6" name="群組 20"/>
          <p:cNvGrpSpPr/>
          <p:nvPr/>
        </p:nvGrpSpPr>
        <p:grpSpPr>
          <a:xfrm>
            <a:off x="4175390" y="496036"/>
            <a:ext cx="4362221" cy="1023839"/>
            <a:chOff x="4290736" y="348873"/>
            <a:chExt cx="4362221" cy="1023839"/>
          </a:xfrm>
        </p:grpSpPr>
        <p:sp>
          <p:nvSpPr>
            <p:cNvPr id="20" name="圓角矩形圖說文字 19"/>
            <p:cNvSpPr/>
            <p:nvPr/>
          </p:nvSpPr>
          <p:spPr>
            <a:xfrm rot="230802">
              <a:off x="4399661" y="348873"/>
              <a:ext cx="4253296" cy="919197"/>
            </a:xfrm>
            <a:prstGeom prst="wedgeRoundRectCallout">
              <a:avLst>
                <a:gd name="adj1" fmla="val 2341"/>
                <a:gd name="adj2" fmla="val 81314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16"/>
            <p:cNvSpPr txBox="1"/>
            <p:nvPr/>
          </p:nvSpPr>
          <p:spPr>
            <a:xfrm rot="236696">
              <a:off x="4290736" y="535861"/>
              <a:ext cx="4306946" cy="83685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3200" b="1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ea typeface="微軟正黑體"/>
                  <a:cs typeface="Times New Roman"/>
                </a:rPr>
                <a:t>「新體驗企業</a:t>
              </a:r>
              <a:r>
                <a:rPr lang="zh-TW" sz="3200" b="1" kern="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ea typeface="微軟正黑體"/>
                  <a:cs typeface="Times New Roman"/>
                </a:rPr>
                <a:t>」</a:t>
              </a:r>
              <a:r>
                <a:rPr lang="zh-TW" altLang="en-US" sz="3200" b="1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軟正黑體"/>
                  <a:cs typeface="Times New Roman"/>
                </a:rPr>
                <a:t>的競爭</a:t>
              </a:r>
              <a:endParaRPr 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新細明體"/>
                <a:cs typeface="Times New Roman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85582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主題餐廳．．．</a:t>
            </a:r>
            <a:endParaRPr lang="en-US" altLang="zh-TW" sz="3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None/>
            </a:pP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食物成為「美食體驗」的道具。</a:t>
            </a:r>
            <a:endParaRPr lang="zh-TW" altLang="zh-TW" sz="36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dirty="0">
              <a:solidFill>
                <a:schemeClr val="bg1"/>
              </a:solidFill>
            </a:endParaRPr>
          </a:p>
        </p:txBody>
      </p:sp>
      <p:grpSp>
        <p:nvGrpSpPr>
          <p:cNvPr id="2" name="群組 20"/>
          <p:cNvGrpSpPr/>
          <p:nvPr/>
        </p:nvGrpSpPr>
        <p:grpSpPr>
          <a:xfrm>
            <a:off x="4175390" y="496036"/>
            <a:ext cx="4362221" cy="1023839"/>
            <a:chOff x="4290736" y="348873"/>
            <a:chExt cx="4362221" cy="1023839"/>
          </a:xfrm>
        </p:grpSpPr>
        <p:sp>
          <p:nvSpPr>
            <p:cNvPr id="20" name="圓角矩形圖說文字 19"/>
            <p:cNvSpPr/>
            <p:nvPr/>
          </p:nvSpPr>
          <p:spPr>
            <a:xfrm rot="230802">
              <a:off x="4399661" y="348873"/>
              <a:ext cx="4253296" cy="919197"/>
            </a:xfrm>
            <a:prstGeom prst="wedgeRoundRectCallout">
              <a:avLst>
                <a:gd name="adj1" fmla="val 2341"/>
                <a:gd name="adj2" fmla="val 81314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16"/>
            <p:cNvSpPr txBox="1"/>
            <p:nvPr/>
          </p:nvSpPr>
          <p:spPr>
            <a:xfrm rot="236696">
              <a:off x="4290736" y="535861"/>
              <a:ext cx="4306946" cy="83685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3200" b="1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ea typeface="微軟正黑體"/>
                  <a:cs typeface="Times New Roman"/>
                </a:rPr>
                <a:t>「新體驗企業</a:t>
              </a:r>
              <a:r>
                <a:rPr lang="zh-TW" sz="3200" b="1" kern="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ea typeface="微軟正黑體"/>
                  <a:cs typeface="Times New Roman"/>
                </a:rPr>
                <a:t>」</a:t>
              </a:r>
              <a:r>
                <a:rPr lang="zh-TW" altLang="en-US" sz="3200" b="1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軟正黑體"/>
                  <a:cs typeface="Times New Roman"/>
                </a:rPr>
                <a:t>的競爭</a:t>
              </a:r>
              <a:endParaRPr 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新細明體"/>
                <a:cs typeface="Times New Roman"/>
              </a:endParaRPr>
            </a:p>
          </p:txBody>
        </p:sp>
      </p:grpSp>
      <p:grpSp>
        <p:nvGrpSpPr>
          <p:cNvPr id="5" name="群組 1"/>
          <p:cNvGrpSpPr/>
          <p:nvPr/>
        </p:nvGrpSpPr>
        <p:grpSpPr>
          <a:xfrm>
            <a:off x="323528" y="2852936"/>
            <a:ext cx="8606730" cy="3209926"/>
            <a:chOff x="323528" y="3373067"/>
            <a:chExt cx="8606730" cy="3209926"/>
          </a:xfrm>
        </p:grpSpPr>
        <p:pic>
          <p:nvPicPr>
            <p:cNvPr id="1026" name="Picture 2" descr="http://www.moderntoilet.com.tw/Images/news/20078165528_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373067"/>
              <a:ext cx="5040020" cy="32099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iphoto.ipeen.com.tw/photo/comment/200906/cgm675505ef776d22d13f7e7d8a4184ce9638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373067"/>
              <a:ext cx="4286250" cy="32099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文字方塊 3"/>
          <p:cNvSpPr txBox="1"/>
          <p:nvPr/>
        </p:nvSpPr>
        <p:spPr>
          <a:xfrm>
            <a:off x="3563888" y="6062862"/>
            <a:ext cx="22322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西門</a:t>
            </a:r>
            <a:r>
              <a:rPr lang="zh-TW" altLang="en-US" sz="2400" b="1" dirty="0"/>
              <a:t>便所</a:t>
            </a:r>
            <a:r>
              <a:rPr lang="zh-TW" altLang="en-US" dirty="0"/>
              <a:t>主題餐廳</a:t>
            </a:r>
          </a:p>
        </p:txBody>
      </p:sp>
    </p:spTree>
    <p:extLst>
      <p:ext uri="{BB962C8B-B14F-4D97-AF65-F5344CB8AC3E}">
        <p14:creationId xmlns="" xmlns:p14="http://schemas.microsoft.com/office/powerpoint/2010/main" val="4047907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31800"/>
            <a:ext cx="8229600" cy="1052513"/>
          </a:xfrm>
        </p:spPr>
        <p:txBody>
          <a:bodyPr/>
          <a:lstStyle/>
          <a:p>
            <a:r>
              <a:rPr lang="zh-TW" altLang="en-US" sz="36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當體驗經濟時代來臨</a:t>
            </a:r>
            <a:endParaRPr lang="ja-JP" altLang="en-US" sz="3600" b="1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19863724">
            <a:off x="6678818" y="1280033"/>
            <a:ext cx="2520000" cy="1620001"/>
          </a:xfrm>
          <a:prstGeom prst="homePlate">
            <a:avLst>
              <a:gd name="adj" fmla="val 31061"/>
            </a:avLst>
          </a:prstGeom>
          <a:solidFill>
            <a:srgbClr val="4545C3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dirty="0">
                <a:latin typeface="+mn-lt"/>
                <a:ea typeface="標楷體" charset="-120"/>
              </a:rPr>
              <a:t>STEP</a:t>
            </a:r>
            <a:r>
              <a:rPr kumimoji="0" lang="en-US" altLang="zh-TW" sz="3200" dirty="0">
                <a:latin typeface="+mn-lt"/>
                <a:ea typeface="標楷體" charset="-120"/>
              </a:rPr>
              <a:t>1</a:t>
            </a:r>
            <a:endParaRPr kumimoji="0" lang="en-US" altLang="ja-JP" sz="3200" dirty="0">
              <a:latin typeface="+mn-lt"/>
              <a:ea typeface="標楷體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標楷體" charset="-120"/>
                <a:hlinkClick r:id="rId2" action="ppaction://hlinkfile"/>
              </a:rPr>
              <a:t>美好</a:t>
            </a:r>
            <a:r>
              <a:rPr kumimoji="0"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標楷體" charset="-120"/>
                <a:hlinkClick r:id="rId3" action="ppaction://hlinkpres?slideindex=1&amp;slidetitle="/>
              </a:rPr>
              <a:t>體驗</a:t>
            </a:r>
            <a:endParaRPr kumimoji="0" lang="ja-JP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標楷體" charset="-120"/>
            </a:endParaRPr>
          </a:p>
        </p:txBody>
      </p:sp>
      <p:sp>
        <p:nvSpPr>
          <p:cNvPr id="134151" name="AutoShape 7"/>
          <p:cNvSpPr>
            <a:spLocks noChangeArrowheads="1"/>
          </p:cNvSpPr>
          <p:nvPr/>
        </p:nvSpPr>
        <p:spPr bwMode="auto">
          <a:xfrm rot="20241272">
            <a:off x="179388" y="1908175"/>
            <a:ext cx="4667250" cy="1376363"/>
          </a:xfrm>
          <a:prstGeom prst="rightArrow">
            <a:avLst>
              <a:gd name="adj1" fmla="val 67102"/>
              <a:gd name="adj2" fmla="val 35262"/>
            </a:avLst>
          </a:prstGeom>
          <a:gradFill rotWithShape="1">
            <a:gsLst>
              <a:gs pos="0">
                <a:srgbClr val="3366FF"/>
              </a:gs>
              <a:gs pos="100000">
                <a:srgbClr val="3366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kumimoji="0" lang="zh-TW" altLang="en-US" sz="3400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客戶到底需要什麼？</a:t>
            </a:r>
          </a:p>
        </p:txBody>
      </p:sp>
      <p:sp>
        <p:nvSpPr>
          <p:cNvPr id="134152" name="AutoShape 8"/>
          <p:cNvSpPr>
            <a:spLocks noChangeArrowheads="1"/>
          </p:cNvSpPr>
          <p:nvPr/>
        </p:nvSpPr>
        <p:spPr bwMode="auto">
          <a:xfrm rot="20116362">
            <a:off x="3762375" y="4292600"/>
            <a:ext cx="5381625" cy="1060450"/>
          </a:xfrm>
          <a:prstGeom prst="rightArrow">
            <a:avLst>
              <a:gd name="adj1" fmla="val 67102"/>
              <a:gd name="adj2" fmla="val 35262"/>
            </a:avLst>
          </a:prstGeom>
          <a:gradFill rotWithShape="1">
            <a:gsLst>
              <a:gs pos="0">
                <a:srgbClr val="3366FF"/>
              </a:gs>
              <a:gs pos="100000">
                <a:srgbClr val="3366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kumimoji="0" lang="zh-TW" altLang="en-US" sz="3400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回歸客戶內在深層渴望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20127629">
            <a:off x="4568825" y="2335709"/>
            <a:ext cx="2519363" cy="1621311"/>
          </a:xfrm>
          <a:prstGeom prst="homePlate">
            <a:avLst>
              <a:gd name="adj" fmla="val 31061"/>
            </a:avLst>
          </a:prstGeom>
          <a:solidFill>
            <a:srgbClr val="6060A0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dirty="0">
                <a:latin typeface="+mn-lt"/>
                <a:ea typeface="標楷體" charset="-120"/>
              </a:rPr>
              <a:t>STEP</a:t>
            </a:r>
            <a:r>
              <a:rPr kumimoji="0" lang="en-US" altLang="zh-TW" sz="3200" dirty="0">
                <a:latin typeface="+mn-lt"/>
                <a:ea typeface="標楷體" charset="-120"/>
              </a:rPr>
              <a:t>3</a:t>
            </a:r>
            <a:endParaRPr kumimoji="0" lang="en-US" altLang="ja-JP" sz="3200" dirty="0">
              <a:latin typeface="+mn-lt"/>
              <a:ea typeface="標楷體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標楷體" charset="-120"/>
              </a:rPr>
              <a:t>歡愉</a:t>
            </a:r>
            <a:r>
              <a:rPr kumimoji="0"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標楷體" charset="-120"/>
                <a:hlinkClick r:id="rId4" action="ppaction://hlinkfile"/>
              </a:rPr>
              <a:t>氛圍</a:t>
            </a:r>
            <a:endParaRPr kumimoji="0" lang="ja-JP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標楷體" charset="-120"/>
            </a:endParaRPr>
          </a:p>
        </p:txBody>
      </p:sp>
      <p:sp>
        <p:nvSpPr>
          <p:cNvPr id="134149" name="AutoShape 5"/>
          <p:cNvSpPr>
            <a:spLocks noChangeArrowheads="1"/>
          </p:cNvSpPr>
          <p:nvPr/>
        </p:nvSpPr>
        <p:spPr bwMode="auto">
          <a:xfrm rot="20073298">
            <a:off x="2411413" y="3341308"/>
            <a:ext cx="2519362" cy="1620478"/>
          </a:xfrm>
          <a:prstGeom prst="homePlate">
            <a:avLst>
              <a:gd name="adj" fmla="val 31061"/>
            </a:avLst>
          </a:prstGeom>
          <a:solidFill>
            <a:srgbClr val="7070D0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dirty="0">
                <a:latin typeface="+mn-lt"/>
                <a:ea typeface="標楷體" charset="-120"/>
              </a:rPr>
              <a:t>STEP</a:t>
            </a:r>
            <a:r>
              <a:rPr kumimoji="0" lang="en-US" altLang="zh-TW" sz="3200" dirty="0">
                <a:latin typeface="+mn-lt"/>
                <a:ea typeface="標楷體" charset="-120"/>
              </a:rPr>
              <a:t>2</a:t>
            </a:r>
            <a:endParaRPr kumimoji="0" lang="en-US" altLang="ja-JP" sz="3200" dirty="0">
              <a:latin typeface="+mn-lt"/>
              <a:ea typeface="標楷體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標楷體" charset="-120"/>
              </a:rPr>
              <a:t>孕育</a:t>
            </a:r>
            <a:r>
              <a:rPr kumimoji="0"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標楷體" charset="-120"/>
                <a:hlinkClick r:id="rId5" action="ppaction://hlinkfile"/>
              </a:rPr>
              <a:t>熱情</a:t>
            </a:r>
            <a:endParaRPr kumimoji="0" lang="ja-JP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標楷體" charset="-120"/>
            </a:endParaRPr>
          </a:p>
        </p:txBody>
      </p:sp>
      <p:sp>
        <p:nvSpPr>
          <p:cNvPr id="134150" name="AutoShape 6"/>
          <p:cNvSpPr>
            <a:spLocks noChangeArrowheads="1"/>
          </p:cNvSpPr>
          <p:nvPr/>
        </p:nvSpPr>
        <p:spPr bwMode="auto">
          <a:xfrm rot="20098378">
            <a:off x="292100" y="4344000"/>
            <a:ext cx="2519363" cy="1620155"/>
          </a:xfrm>
          <a:prstGeom prst="homePlate">
            <a:avLst>
              <a:gd name="adj" fmla="val 31061"/>
            </a:avLst>
          </a:prstGeom>
          <a:solidFill>
            <a:srgbClr val="A0A0E0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dirty="0">
                <a:latin typeface="+mn-lt"/>
                <a:ea typeface="標楷體" charset="-120"/>
              </a:rPr>
              <a:t>STEP</a:t>
            </a:r>
            <a:r>
              <a:rPr kumimoji="0" lang="en-US" altLang="zh-TW" sz="3200" dirty="0">
                <a:latin typeface="+mn-lt"/>
                <a:ea typeface="標楷體" charset="-120"/>
              </a:rPr>
              <a:t>1</a:t>
            </a:r>
            <a:endParaRPr kumimoji="0" lang="en-US" altLang="ja-JP" sz="3200" dirty="0">
              <a:latin typeface="+mn-lt"/>
              <a:ea typeface="標楷體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標楷體" charset="-120"/>
              </a:rPr>
              <a:t>溫暖</a:t>
            </a:r>
            <a:r>
              <a:rPr kumimoji="0"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標楷體" charset="-120"/>
                <a:hlinkClick r:id="rId6" action="ppaction://hlinkpres?slideindex=1&amp;slidetitle="/>
              </a:rPr>
              <a:t>自在</a:t>
            </a:r>
            <a:endParaRPr kumimoji="0" lang="ja-JP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標楷體" charset="-12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 rot="-1800000">
            <a:off x="7070725" y="1630363"/>
            <a:ext cx="1223963" cy="427037"/>
          </a:xfrm>
          <a:prstGeom prst="rect">
            <a:avLst/>
          </a:prstGeom>
          <a:solidFill>
            <a:srgbClr val="4352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>
                <a:latin typeface="Arial" charset="0"/>
              </a:rPr>
              <a:t>STEP4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3"/>
          <p:cNvGrpSpPr/>
          <p:nvPr/>
        </p:nvGrpSpPr>
        <p:grpSpPr>
          <a:xfrm>
            <a:off x="1981200" y="2819400"/>
            <a:ext cx="5181600" cy="1219200"/>
            <a:chOff x="0" y="0"/>
            <a:chExt cx="5181600" cy="1219200"/>
          </a:xfrm>
          <a:scene3d>
            <a:camera prst="orthographicFront"/>
            <a:lightRig rig="flat" dir="t"/>
          </a:scene3d>
        </p:grpSpPr>
        <p:sp>
          <p:nvSpPr>
            <p:cNvPr id="5" name="圓角矩形 4"/>
            <p:cNvSpPr/>
            <p:nvPr/>
          </p:nvSpPr>
          <p:spPr>
            <a:xfrm>
              <a:off x="0" y="0"/>
              <a:ext cx="5181600" cy="1219200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矩形 4"/>
            <p:cNvSpPr/>
            <p:nvPr/>
          </p:nvSpPr>
          <p:spPr>
            <a:xfrm>
              <a:off x="35709" y="35709"/>
              <a:ext cx="5003364" cy="11477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5400" kern="1200" dirty="0" smtClean="0">
                  <a:latin typeface="微軟正黑體" pitchFamily="34" charset="-120"/>
                  <a:ea typeface="微軟正黑體" pitchFamily="34" charset="-120"/>
                </a:rPr>
                <a:t> 體驗經濟</a:t>
              </a:r>
              <a:endParaRPr lang="zh-TW" altLang="en-US" sz="54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442913"/>
          </a:xfrm>
        </p:spPr>
        <p:txBody>
          <a:bodyPr>
            <a:normAutofit fontScale="90000"/>
          </a:bodyPr>
          <a:lstStyle/>
          <a:p>
            <a:r>
              <a:rPr lang="en-US" altLang="zh-TW" sz="3600" b="1">
                <a:ea typeface="標楷體" pitchFamily="65" charset="-120"/>
              </a:rPr>
              <a:t>【</a:t>
            </a:r>
            <a:r>
              <a:rPr lang="zh-TW" altLang="en-US" sz="3600" b="1">
                <a:ea typeface="標楷體" pitchFamily="65" charset="-120"/>
              </a:rPr>
              <a:t>案例分享</a:t>
            </a:r>
            <a:r>
              <a:rPr lang="en-US" altLang="zh-TW" sz="3600" b="1">
                <a:ea typeface="標楷體" pitchFamily="65" charset="-120"/>
              </a:rPr>
              <a:t>】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1125538"/>
            <a:ext cx="7772400" cy="43180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zh-TW" altLang="en-US" sz="2800" b="1">
                <a:latin typeface="Arial" charset="0"/>
                <a:ea typeface="標楷體" pitchFamily="65" charset="-120"/>
              </a:rPr>
              <a:t>暖呼呼</a:t>
            </a:r>
            <a:r>
              <a:rPr lang="en-US" altLang="zh-TW" sz="2800" b="1">
                <a:latin typeface="Arial" charset="0"/>
                <a:ea typeface="標楷體" pitchFamily="65" charset="-120"/>
              </a:rPr>
              <a:t>!  </a:t>
            </a:r>
            <a:r>
              <a:rPr lang="zh-TW" altLang="en-US" sz="2800" b="1">
                <a:latin typeface="Arial" charset="0"/>
                <a:ea typeface="標楷體" pitchFamily="65" charset="-120"/>
              </a:rPr>
              <a:t>日本愛知縣  黑輪電車秋末上路</a:t>
            </a:r>
          </a:p>
        </p:txBody>
      </p:sp>
      <p:pic>
        <p:nvPicPr>
          <p:cNvPr id="1730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5163" y="1916113"/>
            <a:ext cx="5830887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250825" y="1916113"/>
            <a:ext cx="288131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Arial" charset="0"/>
                <a:ea typeface="標楷體" pitchFamily="65" charset="-120"/>
              </a:rPr>
              <a:t>日本愛知縣豐橋市的路面電車，從</a:t>
            </a:r>
            <a:r>
              <a:rPr lang="en-US" altLang="zh-TW" sz="1400" dirty="0">
                <a:latin typeface="Arial" charset="0"/>
                <a:ea typeface="標楷體" pitchFamily="65" charset="-120"/>
              </a:rPr>
              <a:t>2008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年開始，每到秋末就會推出的路面黑輪電車。乘客可以在車上吃黑輪、喝啤酒，順便欣賞沿途風光，非常享受。</a:t>
            </a:r>
          </a:p>
          <a:p>
            <a:r>
              <a:rPr lang="en-US" altLang="zh-TW" sz="1400" dirty="0">
                <a:latin typeface="Arial" charset="0"/>
                <a:ea typeface="標楷體" pitchFamily="65" charset="-120"/>
              </a:rPr>
              <a:t>9.4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公里的距離，電車慢慢開，大約</a:t>
            </a:r>
            <a:r>
              <a:rPr lang="en-US" altLang="zh-TW" sz="1400" dirty="0">
                <a:latin typeface="Arial" charset="0"/>
                <a:ea typeface="標楷體" pitchFamily="65" charset="-120"/>
              </a:rPr>
              <a:t>1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小時</a:t>
            </a:r>
            <a:r>
              <a:rPr lang="en-US" altLang="zh-TW" sz="1400" dirty="0">
                <a:latin typeface="Arial" charset="0"/>
                <a:ea typeface="標楷體" pitchFamily="65" charset="-120"/>
              </a:rPr>
              <a:t>10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分鐘的車程，可以欣賞沿途風景，再配上熱騰騰、暖呼呼的黑輪，順便把酒言歡，真幸福。</a:t>
            </a:r>
          </a:p>
          <a:p>
            <a:r>
              <a:rPr lang="zh-TW" altLang="en-US" sz="1400" dirty="0">
                <a:latin typeface="Arial" charset="0"/>
                <a:ea typeface="標楷體" pitchFamily="65" charset="-120"/>
              </a:rPr>
              <a:t>這黑輪電車，</a:t>
            </a:r>
            <a:r>
              <a:rPr lang="en-US" altLang="zh-TW" sz="1400" dirty="0">
                <a:latin typeface="Arial" charset="0"/>
                <a:ea typeface="標楷體" pitchFamily="65" charset="-120"/>
              </a:rPr>
              <a:t>11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日開始運行</a:t>
            </a:r>
            <a:r>
              <a:rPr lang="zh-TW" altLang="en-US" sz="1400" dirty="0" smtClean="0">
                <a:latin typeface="Arial" charset="0"/>
                <a:ea typeface="標楷體" pitchFamily="65" charset="-120"/>
              </a:rPr>
              <a:t>到</a:t>
            </a:r>
            <a:r>
              <a:rPr lang="en-US" altLang="zh-TW" sz="1400" dirty="0" smtClean="0">
                <a:latin typeface="Arial" charset="0"/>
                <a:ea typeface="標楷體" pitchFamily="65" charset="-120"/>
              </a:rPr>
              <a:t>2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月</a:t>
            </a:r>
            <a:r>
              <a:rPr lang="en-US" altLang="zh-TW" sz="1400" dirty="0">
                <a:latin typeface="Arial" charset="0"/>
                <a:ea typeface="標楷體" pitchFamily="65" charset="-120"/>
              </a:rPr>
              <a:t>19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，一天一班，採預約制，不過</a:t>
            </a:r>
            <a:r>
              <a:rPr lang="en-US" altLang="zh-TW" sz="1400" dirty="0" smtClean="0">
                <a:latin typeface="Arial" charset="0"/>
                <a:ea typeface="標楷體" pitchFamily="65" charset="-120"/>
              </a:rPr>
              <a:t>2014</a:t>
            </a:r>
            <a:r>
              <a:rPr lang="zh-TW" altLang="en-US" sz="1400" dirty="0" smtClean="0">
                <a:latin typeface="Arial" charset="0"/>
                <a:ea typeface="標楷體" pitchFamily="65" charset="-120"/>
              </a:rPr>
              <a:t>年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所有班次都已經被預約完畢，只剩下</a:t>
            </a:r>
            <a:r>
              <a:rPr lang="en-US" altLang="zh-TW" sz="1400" dirty="0" smtClean="0">
                <a:latin typeface="Arial" charset="0"/>
                <a:ea typeface="標楷體" pitchFamily="65" charset="-120"/>
              </a:rPr>
              <a:t>2015</a:t>
            </a:r>
            <a:r>
              <a:rPr lang="zh-TW" altLang="en-US" sz="1400" dirty="0" smtClean="0">
                <a:latin typeface="Arial" charset="0"/>
                <a:ea typeface="標楷體" pitchFamily="65" charset="-120"/>
              </a:rPr>
              <a:t>年</a:t>
            </a:r>
            <a:r>
              <a:rPr lang="zh-TW" altLang="en-US" sz="1400" dirty="0">
                <a:latin typeface="Arial" charset="0"/>
                <a:ea typeface="標楷體" pitchFamily="65" charset="-120"/>
              </a:rPr>
              <a:t>的座位，想體驗還真的手腳要快</a:t>
            </a:r>
            <a:r>
              <a:rPr lang="zh-TW" altLang="en-US" sz="1400" dirty="0" smtClean="0">
                <a:latin typeface="Arial" charset="0"/>
                <a:ea typeface="標楷體" pitchFamily="65" charset="-120"/>
              </a:rPr>
              <a:t>。</a:t>
            </a:r>
            <a:endParaRPr lang="en-US" altLang="zh-TW" sz="1400" dirty="0" smtClean="0">
              <a:latin typeface="Arial" charset="0"/>
              <a:ea typeface="標楷體" pitchFamily="65" charset="-120"/>
            </a:endParaRPr>
          </a:p>
          <a:p>
            <a:endParaRPr lang="en-US" altLang="zh-TW" sz="1400" dirty="0" smtClean="0">
              <a:latin typeface="Arial" charset="0"/>
              <a:ea typeface="標楷體" pitchFamily="65" charset="-120"/>
            </a:endParaRPr>
          </a:p>
          <a:p>
            <a:endParaRPr lang="en-US" altLang="zh-TW" sz="1400" dirty="0" smtClean="0">
              <a:latin typeface="Arial" charset="0"/>
              <a:ea typeface="標楷體" pitchFamily="65" charset="-120"/>
            </a:endParaRPr>
          </a:p>
          <a:p>
            <a:r>
              <a:rPr lang="zh-TW" altLang="en-US" sz="1600" dirty="0" smtClean="0">
                <a:latin typeface="Arial" charset="0"/>
                <a:ea typeface="標楷體" pitchFamily="65" charset="-120"/>
                <a:hlinkClick r:id="rId3" action="ppaction://hlinkfile"/>
              </a:rPr>
              <a:t>平溪</a:t>
            </a:r>
            <a:r>
              <a:rPr lang="zh-TW" altLang="en-US" sz="1600" dirty="0" smtClean="0">
                <a:latin typeface="Arial" charset="0"/>
                <a:ea typeface="標楷體" pitchFamily="65" charset="-120"/>
              </a:rPr>
              <a:t>        </a:t>
            </a:r>
            <a:r>
              <a:rPr lang="zh-TW" altLang="en-US" sz="1600" dirty="0" smtClean="0">
                <a:latin typeface="Arial" charset="0"/>
                <a:ea typeface="標楷體" pitchFamily="65" charset="-120"/>
                <a:hlinkClick r:id="rId4" action="ppaction://hlinkfile"/>
              </a:rPr>
              <a:t>什麼地方</a:t>
            </a:r>
            <a:r>
              <a:rPr lang="en-US" altLang="zh-TW" sz="1600" dirty="0" smtClean="0">
                <a:latin typeface="Arial" charset="0"/>
                <a:ea typeface="標楷體" pitchFamily="65" charset="-120"/>
                <a:hlinkClick r:id="rId4" action="ppaction://hlinkfile"/>
              </a:rPr>
              <a:t>?</a:t>
            </a:r>
            <a:endParaRPr lang="zh-TW" altLang="en-US" sz="1600" dirty="0">
              <a:latin typeface="Arial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lebs101.com/wallpapers/Dita_Von_Teese/128574/teese311920x1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08"/>
            <a:ext cx="6396203" cy="479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4293096"/>
            <a:ext cx="8352928" cy="2304256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一個脫衣舞孃最性感的</a:t>
            </a:r>
            <a:r>
              <a:rPr lang="zh-TW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時刻</a:t>
            </a:r>
            <a:endParaRPr lang="en-US" altLang="zh-TW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 ，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莫過於在她脫光之前的表演過程</a:t>
            </a:r>
            <a:r>
              <a:rPr lang="zh-TW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                                  ─ </a:t>
            </a:r>
            <a:r>
              <a:rPr lang="en-US" altLang="zh-TW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微軟正黑體" pitchFamily="34" charset="-120"/>
                <a:hlinkClick r:id="rId3" action="ppaction://hlinkfile"/>
              </a:rPr>
              <a:t>Roland </a:t>
            </a:r>
            <a:r>
              <a:rPr lang="en-US" altLang="zh-TW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微軟正黑體" pitchFamily="34" charset="-120"/>
                <a:hlinkClick r:id="rId3" action="ppaction://hlinkfile"/>
              </a:rPr>
              <a:t>Barthes</a:t>
            </a:r>
            <a:endParaRPr lang="zh-TW" altLang="zh-TW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793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ages.idiva.com/media/content/2012/Mar/a_la_mode_dita_von_tee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556" b="100000" l="667" r="93167">
                        <a14:foregroundMark x1="38833" y1="23333" x2="38833" y2="23333"/>
                        <a14:foregroundMark x1="35833" y1="35556" x2="35833" y2="35556"/>
                        <a14:foregroundMark x1="36667" y1="49556" x2="36667" y2="49556"/>
                        <a14:foregroundMark x1="20500" y1="67111" x2="20500" y2="67111"/>
                        <a14:foregroundMark x1="20500" y1="66889" x2="40333" y2="46000"/>
                        <a14:foregroundMark x1="32500" y1="30000" x2="39667" y2="31556"/>
                        <a14:foregroundMark x1="46333" y1="5778" x2="58833" y2="6444"/>
                        <a14:foregroundMark x1="61167" y1="10889" x2="66333" y2="29111"/>
                        <a14:foregroundMark x1="64000" y1="42000" x2="72833" y2="64889"/>
                        <a14:foregroundMark x1="65500" y1="49778" x2="70000" y2="73111"/>
                        <a14:foregroundMark x1="76500" y1="66000" x2="73833" y2="73778"/>
                        <a14:foregroundMark x1="76667" y1="67333" x2="76333" y2="7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1" y="213285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形圖說文字 6"/>
          <p:cNvSpPr/>
          <p:nvPr/>
        </p:nvSpPr>
        <p:spPr>
          <a:xfrm rot="704977">
            <a:off x="4600287" y="1217610"/>
            <a:ext cx="3482642" cy="2788508"/>
          </a:xfrm>
          <a:prstGeom prst="wedgeEllipseCallout">
            <a:avLst>
              <a:gd name="adj1" fmla="val -48944"/>
              <a:gd name="adj2" fmla="val 63012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 rot="876071">
            <a:off x="4826620" y="241306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享受過程吧！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3960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00594" y="1484784"/>
            <a:ext cx="83407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u"/>
            </a:pPr>
            <a:r>
              <a:rPr lang="zh-TW" altLang="en-US" sz="3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一種新的價值來源</a:t>
            </a:r>
            <a:endParaRPr lang="en-US" altLang="zh-TW" sz="3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u"/>
            </a:pPr>
            <a:r>
              <a:rPr lang="zh-TW" altLang="en-US" sz="3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當消費者在購買體驗時，他是花時間享受企業</a:t>
            </a:r>
            <a:endParaRPr lang="en-US" altLang="zh-TW" sz="30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所提供的一連串</a:t>
            </a:r>
            <a:r>
              <a:rPr lang="zh-TW" altLang="en-US" sz="3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hlinkClick r:id="rId3" action="ppaction://hlinkpres?slideindex=1&amp;slidetitle="/>
              </a:rPr>
              <a:t>身歷其境的體驗</a:t>
            </a:r>
            <a:r>
              <a:rPr lang="zh-TW" altLang="en-US" sz="3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0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="" xmlns:p14="http://schemas.microsoft.com/office/powerpoint/2010/main" val="1496564240"/>
              </p:ext>
            </p:extLst>
          </p:nvPr>
        </p:nvGraphicFramePr>
        <p:xfrm>
          <a:off x="401974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660232" y="3373541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體驗</a:t>
            </a:r>
            <a:endParaRPr lang="zh-TW" altLang="en-US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雲朵形 8"/>
          <p:cNvSpPr/>
          <p:nvPr/>
        </p:nvSpPr>
        <p:spPr>
          <a:xfrm rot="921591">
            <a:off x="3995602" y="113131"/>
            <a:ext cx="5127030" cy="1800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體驗經濟？！</a:t>
            </a:r>
            <a:endParaRPr lang="zh-TW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961" b="100000" l="0" r="100000">
                        <a14:foregroundMark x1="11849" y1="84375" x2="33203" y2="87891"/>
                        <a14:foregroundMark x1="85807" y1="73340" x2="62109" y2="9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1949"/>
            <a:ext cx="2699594" cy="359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340629" y="63093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原材料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83955" y="47524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活動</a:t>
            </a:r>
            <a:endParaRPr lang="zh-TW" altLang="en-US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771800" y="53456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有形產品</a:t>
            </a:r>
            <a:endParaRPr lang="zh-TW" altLang="en-US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44408" y="36043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時間</a:t>
            </a:r>
            <a:endParaRPr lang="zh-TW" altLang="en-US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1072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8" grpId="1"/>
      <p:bldP spid="2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79350" y="851520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即使是最簡單的</a:t>
            </a:r>
            <a:r>
              <a:rPr lang="zh-TW" altLang="en-US" sz="2800" b="1" dirty="0" smtClean="0">
                <a:solidFill>
                  <a:prstClr val="black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事，加上體驗也能令人</a:t>
            </a:r>
            <a:r>
              <a:rPr lang="zh-TW" altLang="en-US" sz="2800" b="1" dirty="0" smtClean="0">
                <a:solidFill>
                  <a:prstClr val="black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軟正黑體" pitchFamily="34" charset="-120"/>
                <a:ea typeface="微軟正黑體" pitchFamily="34" charset="-120"/>
                <a:hlinkClick r:id="rId3" action="ppaction://hlinkpres?slideindex=1&amp;slidetitle="/>
              </a:rPr>
              <a:t>難以忘懷</a:t>
            </a:r>
            <a:r>
              <a:rPr lang="zh-TW" altLang="en-US" sz="2800" b="1" dirty="0" smtClean="0">
                <a:solidFill>
                  <a:prstClr val="black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800" b="1" dirty="0">
              <a:solidFill>
                <a:prstClr val="black"/>
              </a:solidFill>
              <a:effectLst>
                <a:reflection blurRad="6350" stA="50000" endA="300" endPos="50000" dist="29997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67" y="2132856"/>
            <a:ext cx="4580231" cy="3515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221132" y="5850664"/>
            <a:ext cx="5555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▲</a:t>
            </a:r>
            <a:r>
              <a:rPr lang="en-US" altLang="zh-TW" sz="2400" dirty="0" smtClean="0">
                <a:solidFill>
                  <a:prstClr val="black"/>
                </a:solidFill>
              </a:rPr>
              <a:t>Chicago O’Hare Airport Standard Parking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EBEEB-71D9-4246-9D3C-4406DA7D05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30241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1356</Words>
  <Application>Microsoft Office PowerPoint</Application>
  <PresentationFormat>如螢幕大小 (4:3)</PresentationFormat>
  <Paragraphs>293</Paragraphs>
  <Slides>36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Office 佈景主題</vt:lpstr>
      <vt:lpstr>體驗經濟&amp;行銷 The Experience  Economy  &amp; Marketing </vt:lpstr>
      <vt:lpstr>投影片 2</vt:lpstr>
      <vt:lpstr>投影片 3</vt:lpstr>
      <vt:lpstr>投影片 4</vt:lpstr>
      <vt:lpstr>【案例分享】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各種經濟活動的就業與名目GDP成長率</vt:lpstr>
      <vt:lpstr>投影片 18</vt:lpstr>
      <vt:lpstr>投影片 19</vt:lpstr>
      <vt:lpstr>經濟形態的演進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體驗產業的障礙</vt:lpstr>
      <vt:lpstr>投影片 31</vt:lpstr>
      <vt:lpstr>投影片 32</vt:lpstr>
      <vt:lpstr>投影片 33</vt:lpstr>
      <vt:lpstr>投影片 34</vt:lpstr>
      <vt:lpstr>投影片 35</vt:lpstr>
      <vt:lpstr>當體驗經濟時代來臨</vt:lpstr>
    </vt:vector>
  </TitlesOfParts>
  <Company>fju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體驗經濟&amp;行銷 The Experience  Economy  &amp; Marketing </dc:title>
  <dc:creator>User</dc:creator>
  <cp:lastModifiedBy>User</cp:lastModifiedBy>
  <cp:revision>1</cp:revision>
  <dcterms:created xsi:type="dcterms:W3CDTF">2014-10-03T08:53:34Z</dcterms:created>
  <dcterms:modified xsi:type="dcterms:W3CDTF">2014-10-03T08:57:46Z</dcterms:modified>
</cp:coreProperties>
</file>